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22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7418-F1F2-42B4-8699-00A64BF49777}" type="datetimeFigureOut">
              <a:rPr lang="en-GB" smtClean="0"/>
              <a:t>10/01/2016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7AD5-7988-4908-9F51-8CF5F5F205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461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7418-F1F2-42B4-8699-00A64BF49777}" type="datetimeFigureOut">
              <a:rPr lang="en-GB" smtClean="0"/>
              <a:t>10/01/2016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7AD5-7988-4908-9F51-8CF5F5F205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45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7418-F1F2-42B4-8699-00A64BF49777}" type="datetimeFigureOut">
              <a:rPr lang="en-GB" smtClean="0"/>
              <a:t>10/01/2016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7AD5-7988-4908-9F51-8CF5F5F205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12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7418-F1F2-42B4-8699-00A64BF49777}" type="datetimeFigureOut">
              <a:rPr lang="en-GB" smtClean="0"/>
              <a:t>10/01/2016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7AD5-7988-4908-9F51-8CF5F5F205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76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7418-F1F2-42B4-8699-00A64BF49777}" type="datetimeFigureOut">
              <a:rPr lang="en-GB" smtClean="0"/>
              <a:t>10/01/2016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7AD5-7988-4908-9F51-8CF5F5F205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33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7418-F1F2-42B4-8699-00A64BF49777}" type="datetimeFigureOut">
              <a:rPr lang="en-GB" smtClean="0"/>
              <a:t>10/01/2016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7AD5-7988-4908-9F51-8CF5F5F205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41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7418-F1F2-42B4-8699-00A64BF49777}" type="datetimeFigureOut">
              <a:rPr lang="en-GB" smtClean="0"/>
              <a:t>10/01/2016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7AD5-7988-4908-9F51-8CF5F5F205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32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7418-F1F2-42B4-8699-00A64BF49777}" type="datetimeFigureOut">
              <a:rPr lang="en-GB" smtClean="0"/>
              <a:t>10/01/2016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7AD5-7988-4908-9F51-8CF5F5F205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95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7418-F1F2-42B4-8699-00A64BF49777}" type="datetimeFigureOut">
              <a:rPr lang="en-GB" smtClean="0"/>
              <a:t>10/01/2016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7AD5-7988-4908-9F51-8CF5F5F205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30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7418-F1F2-42B4-8699-00A64BF49777}" type="datetimeFigureOut">
              <a:rPr lang="en-GB" smtClean="0"/>
              <a:t>10/01/2016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7AD5-7988-4908-9F51-8CF5F5F205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41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7418-F1F2-42B4-8699-00A64BF49777}" type="datetimeFigureOut">
              <a:rPr lang="en-GB" smtClean="0"/>
              <a:t>10/01/2016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7AD5-7988-4908-9F51-8CF5F5F205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33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7418-F1F2-42B4-8699-00A64BF49777}" type="datetimeFigureOut">
              <a:rPr lang="en-GB" smtClean="0"/>
              <a:t>10/01/2016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7AD5-7988-4908-9F51-8CF5F5F205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58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germoe.cornwall.sch.uk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3482" y="567024"/>
            <a:ext cx="5040560" cy="2132767"/>
          </a:xfrm>
          <a:solidFill>
            <a:srgbClr val="FFFF00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GB" sz="6600" dirty="0" smtClean="0">
                <a:latin typeface="Jokerman" pitchFamily="82" charset="0"/>
              </a:rPr>
              <a:t/>
            </a:r>
            <a:br>
              <a:rPr lang="en-GB" sz="6600" dirty="0" smtClean="0">
                <a:latin typeface="Jokerman" pitchFamily="82" charset="0"/>
              </a:rPr>
            </a:br>
            <a:r>
              <a:rPr lang="en-GB" sz="6600" dirty="0" smtClean="0">
                <a:latin typeface="Jokerman" pitchFamily="82" charset="0"/>
              </a:rPr>
              <a:t>Tots on Tuesdays!</a:t>
            </a:r>
            <a:br>
              <a:rPr lang="en-GB" sz="6600" dirty="0" smtClean="0">
                <a:latin typeface="Jokerman" pitchFamily="82" charset="0"/>
              </a:rPr>
            </a:br>
            <a:endParaRPr lang="en-GB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8720" y="2699791"/>
            <a:ext cx="5256584" cy="2056691"/>
          </a:xfrm>
        </p:spPr>
        <p:txBody>
          <a:bodyPr>
            <a:normAutofit fontScale="40000" lnSpcReduction="20000"/>
          </a:bodyPr>
          <a:lstStyle/>
          <a:p>
            <a:r>
              <a:rPr lang="en-GB" sz="3300" b="1" dirty="0" smtClean="0">
                <a:solidFill>
                  <a:schemeClr val="tx1"/>
                </a:solidFill>
                <a:cs typeface="Arial" pitchFamily="34" charset="0"/>
              </a:rPr>
              <a:t>1.30 – 3pm</a:t>
            </a:r>
            <a:br>
              <a:rPr lang="en-GB" sz="3300" b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en-GB" sz="3300" b="1" dirty="0" smtClean="0">
                <a:solidFill>
                  <a:schemeClr val="tx1"/>
                </a:solidFill>
                <a:cs typeface="Arial" pitchFamily="34" charset="0"/>
              </a:rPr>
              <a:t>From New born to Pre-School Age group</a:t>
            </a:r>
            <a:r>
              <a:rPr lang="en-GB" sz="2100" b="1" dirty="0" smtClean="0">
                <a:solidFill>
                  <a:schemeClr val="tx1"/>
                </a:solidFill>
                <a:cs typeface="Arial" pitchFamily="34" charset="0"/>
              </a:rPr>
              <a:t>. </a:t>
            </a:r>
          </a:p>
          <a:p>
            <a:r>
              <a:rPr lang="en-GB" sz="2500" b="1" dirty="0" smtClean="0">
                <a:solidFill>
                  <a:schemeClr val="tx1"/>
                </a:solidFill>
                <a:cs typeface="Arial" pitchFamily="34" charset="0"/>
              </a:rPr>
              <a:t>Term time only in the Nursery</a:t>
            </a:r>
          </a:p>
          <a:p>
            <a:endParaRPr lang="en-GB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r>
              <a:rPr lang="en-GB" sz="4000" dirty="0" smtClean="0">
                <a:solidFill>
                  <a:schemeClr val="tx1"/>
                </a:solidFill>
              </a:rPr>
              <a:t>Are you a parent or carer of a baby or toddler?</a:t>
            </a:r>
          </a:p>
          <a:p>
            <a:r>
              <a:rPr lang="en-GB" sz="4000" dirty="0" smtClean="0">
                <a:solidFill>
                  <a:schemeClr val="tx1"/>
                </a:solidFill>
              </a:rPr>
              <a:t>     We welcome you to Tots on Tuesdays, a great place </a:t>
            </a:r>
            <a:r>
              <a:rPr lang="en-GB" sz="4000" dirty="0" smtClean="0">
                <a:solidFill>
                  <a:schemeClr val="tx1"/>
                </a:solidFill>
              </a:rPr>
              <a:t>to </a:t>
            </a:r>
            <a:r>
              <a:rPr lang="en-GB" sz="4000" dirty="0" smtClean="0">
                <a:solidFill>
                  <a:schemeClr val="tx1"/>
                </a:solidFill>
              </a:rPr>
              <a:t>meet other </a:t>
            </a:r>
            <a:r>
              <a:rPr lang="en-GB" sz="4000" dirty="0" smtClean="0">
                <a:solidFill>
                  <a:schemeClr val="tx1"/>
                </a:solidFill>
              </a:rPr>
              <a:t>parents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dirty="0" smtClean="0">
                <a:solidFill>
                  <a:schemeClr val="tx1"/>
                </a:solidFill>
              </a:rPr>
              <a:t>and a fantastic opportunity for your toddler to socialise in our safe and friendly nursery </a:t>
            </a:r>
            <a:r>
              <a:rPr lang="en-GB" sz="4000" dirty="0" smtClean="0">
                <a:solidFill>
                  <a:schemeClr val="tx1"/>
                </a:solidFill>
              </a:rPr>
              <a:t>environment, run by an experienced </a:t>
            </a:r>
            <a:r>
              <a:rPr lang="en-GB" sz="4000" dirty="0">
                <a:solidFill>
                  <a:schemeClr val="tx1"/>
                </a:solidFill>
              </a:rPr>
              <a:t>E</a:t>
            </a:r>
            <a:r>
              <a:rPr lang="en-GB" sz="4000" dirty="0" smtClean="0">
                <a:solidFill>
                  <a:schemeClr val="tx1"/>
                </a:solidFill>
              </a:rPr>
              <a:t>arly years teacher.</a:t>
            </a:r>
            <a:endParaRPr lang="en-GB" sz="4000" dirty="0" smtClean="0">
              <a:solidFill>
                <a:schemeClr val="tx1"/>
              </a:solidFill>
            </a:endParaRPr>
          </a:p>
          <a:p>
            <a:pPr algn="l"/>
            <a:endParaRPr lang="en-GB" sz="3600" dirty="0"/>
          </a:p>
        </p:txBody>
      </p:sp>
      <p:sp>
        <p:nvSpPr>
          <p:cNvPr id="5" name="Isosceles Triangle 4"/>
          <p:cNvSpPr/>
          <p:nvPr/>
        </p:nvSpPr>
        <p:spPr>
          <a:xfrm rot="18896238">
            <a:off x="-720351" y="-189256"/>
            <a:ext cx="2280637" cy="11432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NEW</a:t>
            </a:r>
            <a:endParaRPr lang="en-GB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68761" y="197692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itchFamily="34" charset="0"/>
                <a:cs typeface="Arial" pitchFamily="34" charset="0"/>
              </a:rPr>
              <a:t>Germoe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Community Pre-School, Nursery and Primary School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951" y="6229925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Activities vary from week to week</a:t>
            </a:r>
          </a:p>
          <a:p>
            <a:pPr algn="ctr"/>
            <a:r>
              <a:rPr lang="en-GB" dirty="0" smtClean="0"/>
              <a:t>So bring your little ones along and join in the fun!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62180" y="8279541"/>
            <a:ext cx="5963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Information contact </a:t>
            </a:r>
            <a:r>
              <a:rPr lang="en-GB" dirty="0" smtClean="0"/>
              <a:t>Germoe</a:t>
            </a:r>
            <a:r>
              <a:rPr lang="en-GB" dirty="0" smtClean="0"/>
              <a:t> School</a:t>
            </a:r>
          </a:p>
          <a:p>
            <a:pPr algn="ctr"/>
            <a:r>
              <a:rPr lang="en-GB" dirty="0" smtClean="0"/>
              <a:t>01736 763310  Website </a:t>
            </a:r>
            <a:r>
              <a:rPr lang="en-GB" dirty="0" smtClean="0">
                <a:hlinkClick r:id="rId2"/>
              </a:rPr>
              <a:t>www.germoe.cornwall.sch.uk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31825" y="7092280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Stay and play for £1.00 per session</a:t>
            </a:r>
          </a:p>
          <a:p>
            <a:pPr algn="ctr"/>
            <a:r>
              <a:rPr lang="en-GB" dirty="0" smtClean="0"/>
              <a:t>Refreshments and snacks included.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4981510" y="4572000"/>
            <a:ext cx="1470911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Music</a:t>
            </a:r>
          </a:p>
          <a:p>
            <a:pPr algn="ctr"/>
            <a:endParaRPr lang="en-GB" sz="1600" b="1" dirty="0" smtClean="0"/>
          </a:p>
          <a:p>
            <a:pPr algn="ctr"/>
            <a:r>
              <a:rPr lang="en-GB" sz="1600" b="1" dirty="0" smtClean="0"/>
              <a:t>Stories</a:t>
            </a:r>
          </a:p>
          <a:p>
            <a:pPr algn="ctr"/>
            <a:endParaRPr lang="en-GB" sz="1600" b="1" dirty="0" smtClean="0"/>
          </a:p>
          <a:p>
            <a:pPr algn="ctr"/>
            <a:r>
              <a:rPr lang="en-GB" sz="1600" b="1" dirty="0" smtClean="0"/>
              <a:t>block play</a:t>
            </a:r>
          </a:p>
          <a:p>
            <a:pPr algn="ctr"/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414490" y="4572000"/>
            <a:ext cx="1544870" cy="1657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Crafts</a:t>
            </a:r>
          </a:p>
          <a:p>
            <a:pPr algn="ctr"/>
            <a:endParaRPr lang="en-GB" sz="1000" b="1" dirty="0" smtClean="0"/>
          </a:p>
          <a:p>
            <a:pPr algn="ctr"/>
            <a:r>
              <a:rPr lang="en-GB" sz="1600" b="1" dirty="0" smtClean="0"/>
              <a:t>New friends</a:t>
            </a:r>
          </a:p>
          <a:p>
            <a:pPr algn="ctr"/>
            <a:endParaRPr lang="en-GB" sz="1000" b="1" dirty="0" smtClean="0"/>
          </a:p>
          <a:p>
            <a:pPr algn="ctr"/>
            <a:r>
              <a:rPr lang="en-GB" sz="1600" b="1" dirty="0" smtClean="0"/>
              <a:t>Chat</a:t>
            </a:r>
          </a:p>
          <a:p>
            <a:pPr algn="ctr"/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2704680" y="4572000"/>
            <a:ext cx="1497214" cy="16397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b="1" dirty="0" smtClean="0"/>
              <a:t>Baby and Toddler play</a:t>
            </a:r>
          </a:p>
          <a:p>
            <a:pPr algn="ctr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07"/>
          <a:stretch/>
        </p:blipFill>
        <p:spPr bwMode="auto">
          <a:xfrm>
            <a:off x="5855867" y="2543054"/>
            <a:ext cx="867186" cy="1224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99" y="2583096"/>
            <a:ext cx="1031349" cy="1268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236" y="6845920"/>
            <a:ext cx="809262" cy="174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90"/>
          <a:stretch/>
        </p:blipFill>
        <p:spPr bwMode="auto">
          <a:xfrm>
            <a:off x="474777" y="6876256"/>
            <a:ext cx="922999" cy="1685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7752743"/>
            <a:ext cx="864096" cy="6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0024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63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Tots on Tuesdays!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Tots on Tuesday</dc:title>
  <dc:creator>Jan Burns</dc:creator>
  <cp:lastModifiedBy>jan</cp:lastModifiedBy>
  <cp:revision>16</cp:revision>
  <cp:lastPrinted>2016-01-05T12:12:48Z</cp:lastPrinted>
  <dcterms:created xsi:type="dcterms:W3CDTF">2016-01-05T10:18:28Z</dcterms:created>
  <dcterms:modified xsi:type="dcterms:W3CDTF">2016-01-10T21:24:35Z</dcterms:modified>
</cp:coreProperties>
</file>