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wis Hemsley" userId="75d69f8b-2ff7-48ee-95b3-082e7900ef78" providerId="ADAL" clId="{B4093764-185C-48C5-A05A-CDCA39DAE7CC}"/>
    <pc:docChg chg="custSel modSld">
      <pc:chgData name="Lewis Hemsley" userId="75d69f8b-2ff7-48ee-95b3-082e7900ef78" providerId="ADAL" clId="{B4093764-185C-48C5-A05A-CDCA39DAE7CC}" dt="2023-06-11T17:03:49.142" v="1937" actId="33524"/>
      <pc:docMkLst>
        <pc:docMk/>
      </pc:docMkLst>
      <pc:sldChg chg="addSp delSp modSp mod">
        <pc:chgData name="Lewis Hemsley" userId="75d69f8b-2ff7-48ee-95b3-082e7900ef78" providerId="ADAL" clId="{B4093764-185C-48C5-A05A-CDCA39DAE7CC}" dt="2023-06-11T17:03:49.142" v="1937" actId="33524"/>
        <pc:sldMkLst>
          <pc:docMk/>
          <pc:sldMk cId="3789700839" sldId="256"/>
        </pc:sldMkLst>
        <pc:spChg chg="mod">
          <ac:chgData name="Lewis Hemsley" userId="75d69f8b-2ff7-48ee-95b3-082e7900ef78" providerId="ADAL" clId="{B4093764-185C-48C5-A05A-CDCA39DAE7CC}" dt="2023-06-11T16:53:54.912" v="1470" actId="1076"/>
          <ac:spMkLst>
            <pc:docMk/>
            <pc:sldMk cId="3789700839" sldId="256"/>
            <ac:spMk id="5" creationId="{22510AAE-3E55-F361-57CE-97094C9BA256}"/>
          </ac:spMkLst>
        </pc:spChg>
        <pc:spChg chg="mod">
          <ac:chgData name="Lewis Hemsley" userId="75d69f8b-2ff7-48ee-95b3-082e7900ef78" providerId="ADAL" clId="{B4093764-185C-48C5-A05A-CDCA39DAE7CC}" dt="2023-06-11T16:42:21.191" v="943" actId="20577"/>
          <ac:spMkLst>
            <pc:docMk/>
            <pc:sldMk cId="3789700839" sldId="256"/>
            <ac:spMk id="6" creationId="{F6335929-E68B-2855-9F6C-D4C018471A8F}"/>
          </ac:spMkLst>
        </pc:spChg>
        <pc:spChg chg="mod">
          <ac:chgData name="Lewis Hemsley" userId="75d69f8b-2ff7-48ee-95b3-082e7900ef78" providerId="ADAL" clId="{B4093764-185C-48C5-A05A-CDCA39DAE7CC}" dt="2023-06-11T17:03:49.142" v="1937" actId="33524"/>
          <ac:spMkLst>
            <pc:docMk/>
            <pc:sldMk cId="3789700839" sldId="256"/>
            <ac:spMk id="7" creationId="{5C348578-5F27-2043-D14D-77672FFB6FE3}"/>
          </ac:spMkLst>
        </pc:spChg>
        <pc:spChg chg="mod">
          <ac:chgData name="Lewis Hemsley" userId="75d69f8b-2ff7-48ee-95b3-082e7900ef78" providerId="ADAL" clId="{B4093764-185C-48C5-A05A-CDCA39DAE7CC}" dt="2023-06-11T16:38:45.136" v="643" actId="20577"/>
          <ac:spMkLst>
            <pc:docMk/>
            <pc:sldMk cId="3789700839" sldId="256"/>
            <ac:spMk id="8" creationId="{625BE3D8-484A-BE7B-2ABB-DE898E7A7C0A}"/>
          </ac:spMkLst>
        </pc:spChg>
        <pc:spChg chg="mod">
          <ac:chgData name="Lewis Hemsley" userId="75d69f8b-2ff7-48ee-95b3-082e7900ef78" providerId="ADAL" clId="{B4093764-185C-48C5-A05A-CDCA39DAE7CC}" dt="2023-06-11T16:33:18.951" v="149" actId="20577"/>
          <ac:spMkLst>
            <pc:docMk/>
            <pc:sldMk cId="3789700839" sldId="256"/>
            <ac:spMk id="9" creationId="{0E75C00F-B159-D1A3-BCF7-DD0475FE53AF}"/>
          </ac:spMkLst>
        </pc:spChg>
        <pc:spChg chg="mod">
          <ac:chgData name="Lewis Hemsley" userId="75d69f8b-2ff7-48ee-95b3-082e7900ef78" providerId="ADAL" clId="{B4093764-185C-48C5-A05A-CDCA39DAE7CC}" dt="2023-06-11T16:35:37.602" v="365" actId="20577"/>
          <ac:spMkLst>
            <pc:docMk/>
            <pc:sldMk cId="3789700839" sldId="256"/>
            <ac:spMk id="10" creationId="{FE8AFAC0-BB7B-FFFE-65D5-03E2B876AE14}"/>
          </ac:spMkLst>
        </pc:spChg>
        <pc:spChg chg="mod">
          <ac:chgData name="Lewis Hemsley" userId="75d69f8b-2ff7-48ee-95b3-082e7900ef78" providerId="ADAL" clId="{B4093764-185C-48C5-A05A-CDCA39DAE7CC}" dt="2023-06-11T16:35:44.424" v="366" actId="1076"/>
          <ac:spMkLst>
            <pc:docMk/>
            <pc:sldMk cId="3789700839" sldId="256"/>
            <ac:spMk id="12" creationId="{4CE2AEC5-CD08-521F-53FA-965DEA97186E}"/>
          </ac:spMkLst>
        </pc:spChg>
        <pc:spChg chg="mod">
          <ac:chgData name="Lewis Hemsley" userId="75d69f8b-2ff7-48ee-95b3-082e7900ef78" providerId="ADAL" clId="{B4093764-185C-48C5-A05A-CDCA39DAE7CC}" dt="2023-06-11T16:46:44.686" v="1204" actId="20577"/>
          <ac:spMkLst>
            <pc:docMk/>
            <pc:sldMk cId="3789700839" sldId="256"/>
            <ac:spMk id="13" creationId="{A51C24F9-9CFC-E9B2-852A-535B2D39D571}"/>
          </ac:spMkLst>
        </pc:spChg>
        <pc:spChg chg="mod">
          <ac:chgData name="Lewis Hemsley" userId="75d69f8b-2ff7-48ee-95b3-082e7900ef78" providerId="ADAL" clId="{B4093764-185C-48C5-A05A-CDCA39DAE7CC}" dt="2023-06-11T17:01:01.089" v="1936" actId="1076"/>
          <ac:spMkLst>
            <pc:docMk/>
            <pc:sldMk cId="3789700839" sldId="256"/>
            <ac:spMk id="14" creationId="{F35AC9F8-1169-F918-88A2-CE2F17ACC27A}"/>
          </ac:spMkLst>
        </pc:spChg>
        <pc:picChg chg="del">
          <ac:chgData name="Lewis Hemsley" userId="75d69f8b-2ff7-48ee-95b3-082e7900ef78" providerId="ADAL" clId="{B4093764-185C-48C5-A05A-CDCA39DAE7CC}" dt="2023-06-11T16:29:44.717" v="0" actId="478"/>
          <ac:picMkLst>
            <pc:docMk/>
            <pc:sldMk cId="3789700839" sldId="256"/>
            <ac:picMk id="2" creationId="{95E933FB-9C71-77CF-1362-39D4A8748ACD}"/>
          </ac:picMkLst>
        </pc:picChg>
        <pc:picChg chg="add mod ord">
          <ac:chgData name="Lewis Hemsley" userId="75d69f8b-2ff7-48ee-95b3-082e7900ef78" providerId="ADAL" clId="{B4093764-185C-48C5-A05A-CDCA39DAE7CC}" dt="2023-06-11T16:40:15.732" v="689" actId="29295"/>
          <ac:picMkLst>
            <pc:docMk/>
            <pc:sldMk cId="3789700839" sldId="256"/>
            <ac:picMk id="3" creationId="{54AD6C06-F993-A7A0-5C8A-DA7A2EE7B7F2}"/>
          </ac:picMkLst>
        </pc:picChg>
        <pc:picChg chg="add mod ord">
          <ac:chgData name="Lewis Hemsley" userId="75d69f8b-2ff7-48ee-95b3-082e7900ef78" providerId="ADAL" clId="{B4093764-185C-48C5-A05A-CDCA39DAE7CC}" dt="2023-06-11T16:40:34.054" v="695" actId="29295"/>
          <ac:picMkLst>
            <pc:docMk/>
            <pc:sldMk cId="3789700839" sldId="256"/>
            <ac:picMk id="4" creationId="{AAF862BE-CAEC-EB0E-4054-0DE476F20675}"/>
          </ac:picMkLst>
        </pc:picChg>
        <pc:picChg chg="add mod ord">
          <ac:chgData name="Lewis Hemsley" userId="75d69f8b-2ff7-48ee-95b3-082e7900ef78" providerId="ADAL" clId="{B4093764-185C-48C5-A05A-CDCA39DAE7CC}" dt="2023-06-11T16:40:25.003" v="691" actId="29295"/>
          <ac:picMkLst>
            <pc:docMk/>
            <pc:sldMk cId="3789700839" sldId="256"/>
            <ac:picMk id="11" creationId="{B75A08BE-96C2-4E4F-7E0D-FD92577427D4}"/>
          </ac:picMkLst>
        </pc:picChg>
        <pc:picChg chg="add mod ord">
          <ac:chgData name="Lewis Hemsley" userId="75d69f8b-2ff7-48ee-95b3-082e7900ef78" providerId="ADAL" clId="{B4093764-185C-48C5-A05A-CDCA39DAE7CC}" dt="2023-06-11T16:40:29.768" v="693" actId="29295"/>
          <ac:picMkLst>
            <pc:docMk/>
            <pc:sldMk cId="3789700839" sldId="256"/>
            <ac:picMk id="15" creationId="{D0DAE998-DA5F-960D-9C00-8D915750C270}"/>
          </ac:picMkLst>
        </pc:picChg>
      </pc:sldChg>
    </pc:docChg>
  </pc:docChgLst>
  <pc:docChgLst>
    <pc:chgData name="Lewis Hemsley" userId="75d69f8b-2ff7-48ee-95b3-082e7900ef78" providerId="ADAL" clId="{10B1C676-0D58-4126-80B2-EB15D63F5E94}"/>
    <pc:docChg chg="custSel modSld">
      <pc:chgData name="Lewis Hemsley" userId="75d69f8b-2ff7-48ee-95b3-082e7900ef78" providerId="ADAL" clId="{10B1C676-0D58-4126-80B2-EB15D63F5E94}" dt="2023-01-02T21:14:12.316" v="1829" actId="167"/>
      <pc:docMkLst>
        <pc:docMk/>
      </pc:docMkLst>
      <pc:sldChg chg="addSp delSp modSp mod">
        <pc:chgData name="Lewis Hemsley" userId="75d69f8b-2ff7-48ee-95b3-082e7900ef78" providerId="ADAL" clId="{10B1C676-0D58-4126-80B2-EB15D63F5E94}" dt="2023-01-02T21:14:12.316" v="1829" actId="167"/>
        <pc:sldMkLst>
          <pc:docMk/>
          <pc:sldMk cId="3789700839" sldId="256"/>
        </pc:sldMkLst>
        <pc:spChg chg="mod">
          <ac:chgData name="Lewis Hemsley" userId="75d69f8b-2ff7-48ee-95b3-082e7900ef78" providerId="ADAL" clId="{10B1C676-0D58-4126-80B2-EB15D63F5E94}" dt="2023-01-02T20:34:23.207" v="657" actId="20577"/>
          <ac:spMkLst>
            <pc:docMk/>
            <pc:sldMk cId="3789700839" sldId="256"/>
            <ac:spMk id="5" creationId="{22510AAE-3E55-F361-57CE-97094C9BA256}"/>
          </ac:spMkLst>
        </pc:spChg>
        <pc:spChg chg="mod">
          <ac:chgData name="Lewis Hemsley" userId="75d69f8b-2ff7-48ee-95b3-082e7900ef78" providerId="ADAL" clId="{10B1C676-0D58-4126-80B2-EB15D63F5E94}" dt="2023-01-02T20:40:47.557" v="871" actId="20577"/>
          <ac:spMkLst>
            <pc:docMk/>
            <pc:sldMk cId="3789700839" sldId="256"/>
            <ac:spMk id="6" creationId="{F6335929-E68B-2855-9F6C-D4C018471A8F}"/>
          </ac:spMkLst>
        </pc:spChg>
        <pc:spChg chg="mod">
          <ac:chgData name="Lewis Hemsley" userId="75d69f8b-2ff7-48ee-95b3-082e7900ef78" providerId="ADAL" clId="{10B1C676-0D58-4126-80B2-EB15D63F5E94}" dt="2023-01-02T20:56:33.972" v="1169" actId="20577"/>
          <ac:spMkLst>
            <pc:docMk/>
            <pc:sldMk cId="3789700839" sldId="256"/>
            <ac:spMk id="7" creationId="{5C348578-5F27-2043-D14D-77672FFB6FE3}"/>
          </ac:spMkLst>
        </pc:spChg>
        <pc:spChg chg="mod">
          <ac:chgData name="Lewis Hemsley" userId="75d69f8b-2ff7-48ee-95b3-082e7900ef78" providerId="ADAL" clId="{10B1C676-0D58-4126-80B2-EB15D63F5E94}" dt="2023-01-02T20:58:10.403" v="1215" actId="20577"/>
          <ac:spMkLst>
            <pc:docMk/>
            <pc:sldMk cId="3789700839" sldId="256"/>
            <ac:spMk id="8" creationId="{625BE3D8-484A-BE7B-2ABB-DE898E7A7C0A}"/>
          </ac:spMkLst>
        </pc:spChg>
        <pc:spChg chg="mod">
          <ac:chgData name="Lewis Hemsley" userId="75d69f8b-2ff7-48ee-95b3-082e7900ef78" providerId="ADAL" clId="{10B1C676-0D58-4126-80B2-EB15D63F5E94}" dt="2023-01-02T21:06:09.731" v="1664" actId="1076"/>
          <ac:spMkLst>
            <pc:docMk/>
            <pc:sldMk cId="3789700839" sldId="256"/>
            <ac:spMk id="9" creationId="{0E75C00F-B159-D1A3-BCF7-DD0475FE53AF}"/>
          </ac:spMkLst>
        </pc:spChg>
        <pc:spChg chg="mod">
          <ac:chgData name="Lewis Hemsley" userId="75d69f8b-2ff7-48ee-95b3-082e7900ef78" providerId="ADAL" clId="{10B1C676-0D58-4126-80B2-EB15D63F5E94}" dt="2023-01-02T20:37:21.743" v="700" actId="20577"/>
          <ac:spMkLst>
            <pc:docMk/>
            <pc:sldMk cId="3789700839" sldId="256"/>
            <ac:spMk id="10" creationId="{FE8AFAC0-BB7B-FFFE-65D5-03E2B876AE14}"/>
          </ac:spMkLst>
        </pc:spChg>
        <pc:spChg chg="mod">
          <ac:chgData name="Lewis Hemsley" userId="75d69f8b-2ff7-48ee-95b3-082e7900ef78" providerId="ADAL" clId="{10B1C676-0D58-4126-80B2-EB15D63F5E94}" dt="2023-01-02T20:42:53.544" v="998" actId="20577"/>
          <ac:spMkLst>
            <pc:docMk/>
            <pc:sldMk cId="3789700839" sldId="256"/>
            <ac:spMk id="12" creationId="{4CE2AEC5-CD08-521F-53FA-965DEA97186E}"/>
          </ac:spMkLst>
        </pc:spChg>
        <pc:spChg chg="mod">
          <ac:chgData name="Lewis Hemsley" userId="75d69f8b-2ff7-48ee-95b3-082e7900ef78" providerId="ADAL" clId="{10B1C676-0D58-4126-80B2-EB15D63F5E94}" dt="2023-01-02T21:00:07.559" v="1354" actId="14100"/>
          <ac:spMkLst>
            <pc:docMk/>
            <pc:sldMk cId="3789700839" sldId="256"/>
            <ac:spMk id="13" creationId="{A51C24F9-9CFC-E9B2-852A-535B2D39D571}"/>
          </ac:spMkLst>
        </pc:spChg>
        <pc:spChg chg="mod">
          <ac:chgData name="Lewis Hemsley" userId="75d69f8b-2ff7-48ee-95b3-082e7900ef78" providerId="ADAL" clId="{10B1C676-0D58-4126-80B2-EB15D63F5E94}" dt="2023-01-02T21:08:26.052" v="1665" actId="27107"/>
          <ac:spMkLst>
            <pc:docMk/>
            <pc:sldMk cId="3789700839" sldId="256"/>
            <ac:spMk id="14" creationId="{F35AC9F8-1169-F918-88A2-CE2F17ACC27A}"/>
          </ac:spMkLst>
        </pc:spChg>
        <pc:picChg chg="add mod ord">
          <ac:chgData name="Lewis Hemsley" userId="75d69f8b-2ff7-48ee-95b3-082e7900ef78" providerId="ADAL" clId="{10B1C676-0D58-4126-80B2-EB15D63F5E94}" dt="2023-01-02T21:13:34.604" v="1820" actId="14100"/>
          <ac:picMkLst>
            <pc:docMk/>
            <pc:sldMk cId="3789700839" sldId="256"/>
            <ac:picMk id="2" creationId="{F3649493-3472-5DB1-6830-6864C890F708}"/>
          </ac:picMkLst>
        </pc:picChg>
        <pc:picChg chg="add mod ord">
          <ac:chgData name="Lewis Hemsley" userId="75d69f8b-2ff7-48ee-95b3-082e7900ef78" providerId="ADAL" clId="{10B1C676-0D58-4126-80B2-EB15D63F5E94}" dt="2023-01-02T21:13:48.798" v="1823" actId="167"/>
          <ac:picMkLst>
            <pc:docMk/>
            <pc:sldMk cId="3789700839" sldId="256"/>
            <ac:picMk id="3" creationId="{FB2DA80D-C444-1AE8-04A0-85953D4BFF06}"/>
          </ac:picMkLst>
        </pc:picChg>
        <pc:picChg chg="del">
          <ac:chgData name="Lewis Hemsley" userId="75d69f8b-2ff7-48ee-95b3-082e7900ef78" providerId="ADAL" clId="{10B1C676-0D58-4126-80B2-EB15D63F5E94}" dt="2023-01-02T21:12:29.105" v="1666" actId="478"/>
          <ac:picMkLst>
            <pc:docMk/>
            <pc:sldMk cId="3789700839" sldId="256"/>
            <ac:picMk id="4" creationId="{DC7143D4-34E3-09F8-E551-31AB2AA81A34}"/>
          </ac:picMkLst>
        </pc:picChg>
        <pc:picChg chg="add mod ord">
          <ac:chgData name="Lewis Hemsley" userId="75d69f8b-2ff7-48ee-95b3-082e7900ef78" providerId="ADAL" clId="{10B1C676-0D58-4126-80B2-EB15D63F5E94}" dt="2023-01-02T21:14:01.323" v="1826" actId="167"/>
          <ac:picMkLst>
            <pc:docMk/>
            <pc:sldMk cId="3789700839" sldId="256"/>
            <ac:picMk id="11" creationId="{26558776-E18F-C8AB-1F7A-9E89AECF70B2}"/>
          </ac:picMkLst>
        </pc:picChg>
        <pc:picChg chg="del">
          <ac:chgData name="Lewis Hemsley" userId="75d69f8b-2ff7-48ee-95b3-082e7900ef78" providerId="ADAL" clId="{10B1C676-0D58-4126-80B2-EB15D63F5E94}" dt="2023-01-02T21:12:31.727" v="1668" actId="478"/>
          <ac:picMkLst>
            <pc:docMk/>
            <pc:sldMk cId="3789700839" sldId="256"/>
            <ac:picMk id="15" creationId="{B0D26C70-53D4-0269-D269-F6EBBD11997F}"/>
          </ac:picMkLst>
        </pc:picChg>
        <pc:picChg chg="del mod">
          <ac:chgData name="Lewis Hemsley" userId="75d69f8b-2ff7-48ee-95b3-082e7900ef78" providerId="ADAL" clId="{10B1C676-0D58-4126-80B2-EB15D63F5E94}" dt="2023-01-02T21:12:30.242" v="1667" actId="478"/>
          <ac:picMkLst>
            <pc:docMk/>
            <pc:sldMk cId="3789700839" sldId="256"/>
            <ac:picMk id="16" creationId="{9B16A4A5-8F8F-3874-DC27-E49B8FF25594}"/>
          </ac:picMkLst>
        </pc:picChg>
        <pc:picChg chg="del">
          <ac:chgData name="Lewis Hemsley" userId="75d69f8b-2ff7-48ee-95b3-082e7900ef78" providerId="ADAL" clId="{10B1C676-0D58-4126-80B2-EB15D63F5E94}" dt="2023-01-02T21:12:33.006" v="1669" actId="478"/>
          <ac:picMkLst>
            <pc:docMk/>
            <pc:sldMk cId="3789700839" sldId="256"/>
            <ac:picMk id="17" creationId="{071B1596-DE5B-D59B-2FC4-6334EF53C724}"/>
          </ac:picMkLst>
        </pc:picChg>
        <pc:picChg chg="add mod ord">
          <ac:chgData name="Lewis Hemsley" userId="75d69f8b-2ff7-48ee-95b3-082e7900ef78" providerId="ADAL" clId="{10B1C676-0D58-4126-80B2-EB15D63F5E94}" dt="2023-01-02T21:14:12.316" v="1829" actId="167"/>
          <ac:picMkLst>
            <pc:docMk/>
            <pc:sldMk cId="3789700839" sldId="256"/>
            <ac:picMk id="18" creationId="{113F6BA6-6858-F341-BB2C-EAD3DC6493A3}"/>
          </ac:picMkLst>
        </pc:picChg>
      </pc:sldChg>
    </pc:docChg>
  </pc:docChgLst>
  <pc:docChgLst>
    <pc:chgData name="Lewis Hemsley" userId="75d69f8b-2ff7-48ee-95b3-082e7900ef78" providerId="ADAL" clId="{0F57E5FD-BA20-4D65-BBD7-71025F6A349F}"/>
    <pc:docChg chg="undo custSel modSld">
      <pc:chgData name="Lewis Hemsley" userId="75d69f8b-2ff7-48ee-95b3-082e7900ef78" providerId="ADAL" clId="{0F57E5FD-BA20-4D65-BBD7-71025F6A349F}" dt="2023-02-20T00:00:38.312" v="1481" actId="27107"/>
      <pc:docMkLst>
        <pc:docMk/>
      </pc:docMkLst>
      <pc:sldChg chg="addSp delSp modSp mod">
        <pc:chgData name="Lewis Hemsley" userId="75d69f8b-2ff7-48ee-95b3-082e7900ef78" providerId="ADAL" clId="{0F57E5FD-BA20-4D65-BBD7-71025F6A349F}" dt="2023-02-20T00:00:38.312" v="1481" actId="27107"/>
        <pc:sldMkLst>
          <pc:docMk/>
          <pc:sldMk cId="3789700839" sldId="256"/>
        </pc:sldMkLst>
        <pc:spChg chg="mod">
          <ac:chgData name="Lewis Hemsley" userId="75d69f8b-2ff7-48ee-95b3-082e7900ef78" providerId="ADAL" clId="{0F57E5FD-BA20-4D65-BBD7-71025F6A349F}" dt="2023-02-20T00:00:38.312" v="1481" actId="27107"/>
          <ac:spMkLst>
            <pc:docMk/>
            <pc:sldMk cId="3789700839" sldId="256"/>
            <ac:spMk id="5" creationId="{22510AAE-3E55-F361-57CE-97094C9BA256}"/>
          </ac:spMkLst>
        </pc:spChg>
        <pc:spChg chg="mod">
          <ac:chgData name="Lewis Hemsley" userId="75d69f8b-2ff7-48ee-95b3-082e7900ef78" providerId="ADAL" clId="{0F57E5FD-BA20-4D65-BBD7-71025F6A349F}" dt="2023-02-19T23:55:18.295" v="1397" actId="14100"/>
          <ac:spMkLst>
            <pc:docMk/>
            <pc:sldMk cId="3789700839" sldId="256"/>
            <ac:spMk id="6" creationId="{F6335929-E68B-2855-9F6C-D4C018471A8F}"/>
          </ac:spMkLst>
        </pc:spChg>
        <pc:spChg chg="mod">
          <ac:chgData name="Lewis Hemsley" userId="75d69f8b-2ff7-48ee-95b3-082e7900ef78" providerId="ADAL" clId="{0F57E5FD-BA20-4D65-BBD7-71025F6A349F}" dt="2023-02-19T23:56:16.781" v="1404" actId="1076"/>
          <ac:spMkLst>
            <pc:docMk/>
            <pc:sldMk cId="3789700839" sldId="256"/>
            <ac:spMk id="7" creationId="{5C348578-5F27-2043-D14D-77672FFB6FE3}"/>
          </ac:spMkLst>
        </pc:spChg>
        <pc:spChg chg="mod">
          <ac:chgData name="Lewis Hemsley" userId="75d69f8b-2ff7-48ee-95b3-082e7900ef78" providerId="ADAL" clId="{0F57E5FD-BA20-4D65-BBD7-71025F6A349F}" dt="2023-02-19T23:25:41.222" v="636" actId="20577"/>
          <ac:spMkLst>
            <pc:docMk/>
            <pc:sldMk cId="3789700839" sldId="256"/>
            <ac:spMk id="8" creationId="{625BE3D8-484A-BE7B-2ABB-DE898E7A7C0A}"/>
          </ac:spMkLst>
        </pc:spChg>
        <pc:spChg chg="mod">
          <ac:chgData name="Lewis Hemsley" userId="75d69f8b-2ff7-48ee-95b3-082e7900ef78" providerId="ADAL" clId="{0F57E5FD-BA20-4D65-BBD7-71025F6A349F}" dt="2023-02-19T23:12:23.812" v="100" actId="20577"/>
          <ac:spMkLst>
            <pc:docMk/>
            <pc:sldMk cId="3789700839" sldId="256"/>
            <ac:spMk id="9" creationId="{0E75C00F-B159-D1A3-BCF7-DD0475FE53AF}"/>
          </ac:spMkLst>
        </pc:spChg>
        <pc:spChg chg="mod">
          <ac:chgData name="Lewis Hemsley" userId="75d69f8b-2ff7-48ee-95b3-082e7900ef78" providerId="ADAL" clId="{0F57E5FD-BA20-4D65-BBD7-71025F6A349F}" dt="2023-02-19T23:58:49.733" v="1479" actId="20577"/>
          <ac:spMkLst>
            <pc:docMk/>
            <pc:sldMk cId="3789700839" sldId="256"/>
            <ac:spMk id="10" creationId="{FE8AFAC0-BB7B-FFFE-65D5-03E2B876AE14}"/>
          </ac:spMkLst>
        </pc:spChg>
        <pc:spChg chg="mod">
          <ac:chgData name="Lewis Hemsley" userId="75d69f8b-2ff7-48ee-95b3-082e7900ef78" providerId="ADAL" clId="{0F57E5FD-BA20-4D65-BBD7-71025F6A349F}" dt="2023-02-19T23:23:02.062" v="569" actId="20577"/>
          <ac:spMkLst>
            <pc:docMk/>
            <pc:sldMk cId="3789700839" sldId="256"/>
            <ac:spMk id="12" creationId="{4CE2AEC5-CD08-521F-53FA-965DEA97186E}"/>
          </ac:spMkLst>
        </pc:spChg>
        <pc:spChg chg="mod">
          <ac:chgData name="Lewis Hemsley" userId="75d69f8b-2ff7-48ee-95b3-082e7900ef78" providerId="ADAL" clId="{0F57E5FD-BA20-4D65-BBD7-71025F6A349F}" dt="2023-02-19T23:31:31.629" v="957" actId="20577"/>
          <ac:spMkLst>
            <pc:docMk/>
            <pc:sldMk cId="3789700839" sldId="256"/>
            <ac:spMk id="13" creationId="{A51C24F9-9CFC-E9B2-852A-535B2D39D571}"/>
          </ac:spMkLst>
        </pc:spChg>
        <pc:spChg chg="mod">
          <ac:chgData name="Lewis Hemsley" userId="75d69f8b-2ff7-48ee-95b3-082e7900ef78" providerId="ADAL" clId="{0F57E5FD-BA20-4D65-BBD7-71025F6A349F}" dt="2023-02-19T23:35:09.895" v="1175" actId="20577"/>
          <ac:spMkLst>
            <pc:docMk/>
            <pc:sldMk cId="3789700839" sldId="256"/>
            <ac:spMk id="14" creationId="{F35AC9F8-1169-F918-88A2-CE2F17ACC27A}"/>
          </ac:spMkLst>
        </pc:spChg>
        <pc:picChg chg="del">
          <ac:chgData name="Lewis Hemsley" userId="75d69f8b-2ff7-48ee-95b3-082e7900ef78" providerId="ADAL" clId="{0F57E5FD-BA20-4D65-BBD7-71025F6A349F}" dt="2023-02-19T23:08:36.221" v="1" actId="478"/>
          <ac:picMkLst>
            <pc:docMk/>
            <pc:sldMk cId="3789700839" sldId="256"/>
            <ac:picMk id="2" creationId="{F3649493-3472-5DB1-6830-6864C890F708}"/>
          </ac:picMkLst>
        </pc:picChg>
        <pc:picChg chg="del">
          <ac:chgData name="Lewis Hemsley" userId="75d69f8b-2ff7-48ee-95b3-082e7900ef78" providerId="ADAL" clId="{0F57E5FD-BA20-4D65-BBD7-71025F6A349F}" dt="2023-02-19T23:08:34.664" v="0" actId="478"/>
          <ac:picMkLst>
            <pc:docMk/>
            <pc:sldMk cId="3789700839" sldId="256"/>
            <ac:picMk id="3" creationId="{FB2DA80D-C444-1AE8-04A0-85953D4BFF06}"/>
          </ac:picMkLst>
        </pc:picChg>
        <pc:picChg chg="add del mod ord">
          <ac:chgData name="Lewis Hemsley" userId="75d69f8b-2ff7-48ee-95b3-082e7900ef78" providerId="ADAL" clId="{0F57E5FD-BA20-4D65-BBD7-71025F6A349F}" dt="2023-02-19T23:11:13.174" v="10" actId="478"/>
          <ac:picMkLst>
            <pc:docMk/>
            <pc:sldMk cId="3789700839" sldId="256"/>
            <ac:picMk id="4" creationId="{106E22E0-BEEC-8AB8-E3C0-443EF9A52EE6}"/>
          </ac:picMkLst>
        </pc:picChg>
        <pc:picChg chg="del">
          <ac:chgData name="Lewis Hemsley" userId="75d69f8b-2ff7-48ee-95b3-082e7900ef78" providerId="ADAL" clId="{0F57E5FD-BA20-4D65-BBD7-71025F6A349F}" dt="2023-02-19T23:08:38.257" v="2" actId="478"/>
          <ac:picMkLst>
            <pc:docMk/>
            <pc:sldMk cId="3789700839" sldId="256"/>
            <ac:picMk id="11" creationId="{26558776-E18F-C8AB-1F7A-9E89AECF70B2}"/>
          </ac:picMkLst>
        </pc:picChg>
        <pc:picChg chg="add mod ord">
          <ac:chgData name="Lewis Hemsley" userId="75d69f8b-2ff7-48ee-95b3-082e7900ef78" providerId="ADAL" clId="{0F57E5FD-BA20-4D65-BBD7-71025F6A349F}" dt="2023-02-19T23:55:52.736" v="1402" actId="1076"/>
          <ac:picMkLst>
            <pc:docMk/>
            <pc:sldMk cId="3789700839" sldId="256"/>
            <ac:picMk id="15" creationId="{ED3F4EE8-65EB-18E2-1EFB-1A9E2D1AB955}"/>
          </ac:picMkLst>
        </pc:picChg>
        <pc:picChg chg="del">
          <ac:chgData name="Lewis Hemsley" userId="75d69f8b-2ff7-48ee-95b3-082e7900ef78" providerId="ADAL" clId="{0F57E5FD-BA20-4D65-BBD7-71025F6A349F}" dt="2023-02-19T23:08:40.370" v="3" actId="478"/>
          <ac:picMkLst>
            <pc:docMk/>
            <pc:sldMk cId="3789700839" sldId="256"/>
            <ac:picMk id="18" creationId="{113F6BA6-6858-F341-BB2C-EAD3DC6493A3}"/>
          </ac:picMkLst>
        </pc:picChg>
      </pc:sldChg>
    </pc:docChg>
  </pc:docChgLst>
  <pc:docChgLst>
    <pc:chgData name="Lewis Hemsley" userId="75d69f8b-2ff7-48ee-95b3-082e7900ef78" providerId="ADAL" clId="{C318A476-456D-458E-995E-277E4C42F06B}"/>
    <pc:docChg chg="custSel modSld">
      <pc:chgData name="Lewis Hemsley" userId="75d69f8b-2ff7-48ee-95b3-082e7900ef78" providerId="ADAL" clId="{C318A476-456D-458E-995E-277E4C42F06B}" dt="2023-03-27T09:04:34.926" v="1614" actId="20577"/>
      <pc:docMkLst>
        <pc:docMk/>
      </pc:docMkLst>
      <pc:sldChg chg="addSp delSp modSp mod">
        <pc:chgData name="Lewis Hemsley" userId="75d69f8b-2ff7-48ee-95b3-082e7900ef78" providerId="ADAL" clId="{C318A476-456D-458E-995E-277E4C42F06B}" dt="2023-03-27T09:04:34.926" v="1614" actId="20577"/>
        <pc:sldMkLst>
          <pc:docMk/>
          <pc:sldMk cId="3789700839" sldId="256"/>
        </pc:sldMkLst>
        <pc:spChg chg="mod">
          <ac:chgData name="Lewis Hemsley" userId="75d69f8b-2ff7-48ee-95b3-082e7900ef78" providerId="ADAL" clId="{C318A476-456D-458E-995E-277E4C42F06B}" dt="2023-03-27T08:53:38.161" v="1067" actId="1076"/>
          <ac:spMkLst>
            <pc:docMk/>
            <pc:sldMk cId="3789700839" sldId="256"/>
            <ac:spMk id="5" creationId="{22510AAE-3E55-F361-57CE-97094C9BA256}"/>
          </ac:spMkLst>
        </pc:spChg>
        <pc:spChg chg="mod">
          <ac:chgData name="Lewis Hemsley" userId="75d69f8b-2ff7-48ee-95b3-082e7900ef78" providerId="ADAL" clId="{C318A476-456D-458E-995E-277E4C42F06B}" dt="2023-03-27T08:49:41.070" v="792" actId="20577"/>
          <ac:spMkLst>
            <pc:docMk/>
            <pc:sldMk cId="3789700839" sldId="256"/>
            <ac:spMk id="6" creationId="{F6335929-E68B-2855-9F6C-D4C018471A8F}"/>
          </ac:spMkLst>
        </pc:spChg>
        <pc:spChg chg="mod">
          <ac:chgData name="Lewis Hemsley" userId="75d69f8b-2ff7-48ee-95b3-082e7900ef78" providerId="ADAL" clId="{C318A476-456D-458E-995E-277E4C42F06B}" dt="2023-03-27T09:04:34.926" v="1614" actId="20577"/>
          <ac:spMkLst>
            <pc:docMk/>
            <pc:sldMk cId="3789700839" sldId="256"/>
            <ac:spMk id="7" creationId="{5C348578-5F27-2043-D14D-77672FFB6FE3}"/>
          </ac:spMkLst>
        </pc:spChg>
        <pc:spChg chg="mod">
          <ac:chgData name="Lewis Hemsley" userId="75d69f8b-2ff7-48ee-95b3-082e7900ef78" providerId="ADAL" clId="{C318A476-456D-458E-995E-277E4C42F06B}" dt="2023-03-27T08:44:44.058" v="598" actId="20577"/>
          <ac:spMkLst>
            <pc:docMk/>
            <pc:sldMk cId="3789700839" sldId="256"/>
            <ac:spMk id="8" creationId="{625BE3D8-484A-BE7B-2ABB-DE898E7A7C0A}"/>
          </ac:spMkLst>
        </pc:spChg>
        <pc:spChg chg="mod">
          <ac:chgData name="Lewis Hemsley" userId="75d69f8b-2ff7-48ee-95b3-082e7900ef78" providerId="ADAL" clId="{C318A476-456D-458E-995E-277E4C42F06B}" dt="2023-03-27T08:29:43.304" v="148" actId="20577"/>
          <ac:spMkLst>
            <pc:docMk/>
            <pc:sldMk cId="3789700839" sldId="256"/>
            <ac:spMk id="9" creationId="{0E75C00F-B159-D1A3-BCF7-DD0475FE53AF}"/>
          </ac:spMkLst>
        </pc:spChg>
        <pc:spChg chg="mod">
          <ac:chgData name="Lewis Hemsley" userId="75d69f8b-2ff7-48ee-95b3-082e7900ef78" providerId="ADAL" clId="{C318A476-456D-458E-995E-277E4C42F06B}" dt="2023-03-27T08:32:23.609" v="272" actId="1076"/>
          <ac:spMkLst>
            <pc:docMk/>
            <pc:sldMk cId="3789700839" sldId="256"/>
            <ac:spMk id="10" creationId="{FE8AFAC0-BB7B-FFFE-65D5-03E2B876AE14}"/>
          </ac:spMkLst>
        </pc:spChg>
        <pc:spChg chg="mod">
          <ac:chgData name="Lewis Hemsley" userId="75d69f8b-2ff7-48ee-95b3-082e7900ef78" providerId="ADAL" clId="{C318A476-456D-458E-995E-277E4C42F06B}" dt="2023-03-27T08:33:30.677" v="351" actId="1076"/>
          <ac:spMkLst>
            <pc:docMk/>
            <pc:sldMk cId="3789700839" sldId="256"/>
            <ac:spMk id="12" creationId="{4CE2AEC5-CD08-521F-53FA-965DEA97186E}"/>
          </ac:spMkLst>
        </pc:spChg>
        <pc:spChg chg="mod">
          <ac:chgData name="Lewis Hemsley" userId="75d69f8b-2ff7-48ee-95b3-082e7900ef78" providerId="ADAL" clId="{C318A476-456D-458E-995E-277E4C42F06B}" dt="2023-03-27T08:54:38.866" v="1111" actId="20577"/>
          <ac:spMkLst>
            <pc:docMk/>
            <pc:sldMk cId="3789700839" sldId="256"/>
            <ac:spMk id="13" creationId="{A51C24F9-9CFC-E9B2-852A-535B2D39D571}"/>
          </ac:spMkLst>
        </pc:spChg>
        <pc:spChg chg="mod">
          <ac:chgData name="Lewis Hemsley" userId="75d69f8b-2ff7-48ee-95b3-082e7900ef78" providerId="ADAL" clId="{C318A476-456D-458E-995E-277E4C42F06B}" dt="2023-03-27T09:02:24.959" v="1390" actId="20577"/>
          <ac:spMkLst>
            <pc:docMk/>
            <pc:sldMk cId="3789700839" sldId="256"/>
            <ac:spMk id="14" creationId="{F35AC9F8-1169-F918-88A2-CE2F17ACC27A}"/>
          </ac:spMkLst>
        </pc:spChg>
        <pc:picChg chg="add mod ord modCrop">
          <ac:chgData name="Lewis Hemsley" userId="75d69f8b-2ff7-48ee-95b3-082e7900ef78" providerId="ADAL" clId="{C318A476-456D-458E-995E-277E4C42F06B}" dt="2023-03-27T08:30:10.793" v="210" actId="29295"/>
          <ac:picMkLst>
            <pc:docMk/>
            <pc:sldMk cId="3789700839" sldId="256"/>
            <ac:picMk id="2" creationId="{95E933FB-9C71-77CF-1362-39D4A8748ACD}"/>
          </ac:picMkLst>
        </pc:picChg>
        <pc:picChg chg="del">
          <ac:chgData name="Lewis Hemsley" userId="75d69f8b-2ff7-48ee-95b3-082e7900ef78" providerId="ADAL" clId="{C318A476-456D-458E-995E-277E4C42F06B}" dt="2023-03-27T08:27:42.623" v="0" actId="478"/>
          <ac:picMkLst>
            <pc:docMk/>
            <pc:sldMk cId="3789700839" sldId="256"/>
            <ac:picMk id="15" creationId="{ED3F4EE8-65EB-18E2-1EFB-1A9E2D1AB955}"/>
          </ac:picMkLst>
        </pc:picChg>
      </pc:sldChg>
    </pc:docChg>
  </pc:docChgLst>
  <pc:docChgLst>
    <pc:chgData name="Lewis Hemsley" userId="75d69f8b-2ff7-48ee-95b3-082e7900ef78" providerId="ADAL" clId="{34C6EF8E-129D-4CAC-A97B-F4CADD6A6AB2}"/>
    <pc:docChg chg="undo custSel modSld">
      <pc:chgData name="Lewis Hemsley" userId="75d69f8b-2ff7-48ee-95b3-082e7900ef78" providerId="ADAL" clId="{34C6EF8E-129D-4CAC-A97B-F4CADD6A6AB2}" dt="2022-10-20T12:00:27.975" v="1243" actId="1076"/>
      <pc:docMkLst>
        <pc:docMk/>
      </pc:docMkLst>
      <pc:sldChg chg="modSp mod">
        <pc:chgData name="Lewis Hemsley" userId="75d69f8b-2ff7-48ee-95b3-082e7900ef78" providerId="ADAL" clId="{34C6EF8E-129D-4CAC-A97B-F4CADD6A6AB2}" dt="2022-10-20T12:00:27.975" v="1243" actId="1076"/>
        <pc:sldMkLst>
          <pc:docMk/>
          <pc:sldMk cId="3789700839" sldId="256"/>
        </pc:sldMkLst>
        <pc:spChg chg="mod">
          <ac:chgData name="Lewis Hemsley" userId="75d69f8b-2ff7-48ee-95b3-082e7900ef78" providerId="ADAL" clId="{34C6EF8E-129D-4CAC-A97B-F4CADD6A6AB2}" dt="2022-10-20T09:13:16.798" v="385" actId="1076"/>
          <ac:spMkLst>
            <pc:docMk/>
            <pc:sldMk cId="3789700839" sldId="256"/>
            <ac:spMk id="5" creationId="{22510AAE-3E55-F361-57CE-97094C9BA256}"/>
          </ac:spMkLst>
        </pc:spChg>
        <pc:spChg chg="mod">
          <ac:chgData name="Lewis Hemsley" userId="75d69f8b-2ff7-48ee-95b3-082e7900ef78" providerId="ADAL" clId="{34C6EF8E-129D-4CAC-A97B-F4CADD6A6AB2}" dt="2022-10-20T12:00:27.975" v="1243" actId="1076"/>
          <ac:spMkLst>
            <pc:docMk/>
            <pc:sldMk cId="3789700839" sldId="256"/>
            <ac:spMk id="7" creationId="{5C348578-5F27-2043-D14D-77672FFB6FE3}"/>
          </ac:spMkLst>
        </pc:spChg>
        <pc:spChg chg="mod">
          <ac:chgData name="Lewis Hemsley" userId="75d69f8b-2ff7-48ee-95b3-082e7900ef78" providerId="ADAL" clId="{34C6EF8E-129D-4CAC-A97B-F4CADD6A6AB2}" dt="2022-10-20T09:30:35.339" v="698" actId="1076"/>
          <ac:spMkLst>
            <pc:docMk/>
            <pc:sldMk cId="3789700839" sldId="256"/>
            <ac:spMk id="8" creationId="{625BE3D8-484A-BE7B-2ABB-DE898E7A7C0A}"/>
          </ac:spMkLst>
        </pc:spChg>
        <pc:spChg chg="mod">
          <ac:chgData name="Lewis Hemsley" userId="75d69f8b-2ff7-48ee-95b3-082e7900ef78" providerId="ADAL" clId="{34C6EF8E-129D-4CAC-A97B-F4CADD6A6AB2}" dt="2022-10-20T08:30:27.312" v="362" actId="20577"/>
          <ac:spMkLst>
            <pc:docMk/>
            <pc:sldMk cId="3789700839" sldId="256"/>
            <ac:spMk id="9" creationId="{0E75C00F-B159-D1A3-BCF7-DD0475FE53AF}"/>
          </ac:spMkLst>
        </pc:spChg>
        <pc:spChg chg="mod">
          <ac:chgData name="Lewis Hemsley" userId="75d69f8b-2ff7-48ee-95b3-082e7900ef78" providerId="ADAL" clId="{34C6EF8E-129D-4CAC-A97B-F4CADD6A6AB2}" dt="2022-10-19T16:34:18.816" v="206" actId="20577"/>
          <ac:spMkLst>
            <pc:docMk/>
            <pc:sldMk cId="3789700839" sldId="256"/>
            <ac:spMk id="12" creationId="{4CE2AEC5-CD08-521F-53FA-965DEA97186E}"/>
          </ac:spMkLst>
        </pc:spChg>
        <pc:spChg chg="mod">
          <ac:chgData name="Lewis Hemsley" userId="75d69f8b-2ff7-48ee-95b3-082e7900ef78" providerId="ADAL" clId="{34C6EF8E-129D-4CAC-A97B-F4CADD6A6AB2}" dt="2022-10-20T11:51:24.341" v="789" actId="14100"/>
          <ac:spMkLst>
            <pc:docMk/>
            <pc:sldMk cId="3789700839" sldId="256"/>
            <ac:spMk id="13" creationId="{A51C24F9-9CFC-E9B2-852A-535B2D39D571}"/>
          </ac:spMkLst>
        </pc:spChg>
        <pc:spChg chg="mod">
          <ac:chgData name="Lewis Hemsley" userId="75d69f8b-2ff7-48ee-95b3-082e7900ef78" providerId="ADAL" clId="{34C6EF8E-129D-4CAC-A97B-F4CADD6A6AB2}" dt="2022-10-20T11:53:04.166" v="907" actId="20577"/>
          <ac:spMkLst>
            <pc:docMk/>
            <pc:sldMk cId="3789700839" sldId="256"/>
            <ac:spMk id="14" creationId="{F35AC9F8-1169-F918-88A2-CE2F17ACC27A}"/>
          </ac:spMkLst>
        </pc:spChg>
        <pc:picChg chg="mod">
          <ac:chgData name="Lewis Hemsley" userId="75d69f8b-2ff7-48ee-95b3-082e7900ef78" providerId="ADAL" clId="{34C6EF8E-129D-4CAC-A97B-F4CADD6A6AB2}" dt="2022-10-20T09:13:11.267" v="384" actId="1076"/>
          <ac:picMkLst>
            <pc:docMk/>
            <pc:sldMk cId="3789700839" sldId="256"/>
            <ac:picMk id="4" creationId="{DC7143D4-34E3-09F8-E551-31AB2AA81A34}"/>
          </ac:picMkLst>
        </pc:picChg>
      </pc:sldChg>
    </pc:docChg>
  </pc:docChgLst>
  <pc:docChgLst>
    <pc:chgData name="Lewis Hemsley" userId="75d69f8b-2ff7-48ee-95b3-082e7900ef78" providerId="ADAL" clId="{4915C322-DAD2-4107-92EB-04E16CD1649C}"/>
    <pc:docChg chg="custSel modSld">
      <pc:chgData name="Lewis Hemsley" userId="75d69f8b-2ff7-48ee-95b3-082e7900ef78" providerId="ADAL" clId="{4915C322-DAD2-4107-92EB-04E16CD1649C}" dt="2023-07-18T14:09:31.600" v="2205" actId="1076"/>
      <pc:docMkLst>
        <pc:docMk/>
      </pc:docMkLst>
      <pc:sldChg chg="addSp delSp modSp mod">
        <pc:chgData name="Lewis Hemsley" userId="75d69f8b-2ff7-48ee-95b3-082e7900ef78" providerId="ADAL" clId="{4915C322-DAD2-4107-92EB-04E16CD1649C}" dt="2023-07-18T14:09:31.600" v="2205" actId="1076"/>
        <pc:sldMkLst>
          <pc:docMk/>
          <pc:sldMk cId="3789700839" sldId="256"/>
        </pc:sldMkLst>
        <pc:spChg chg="mod">
          <ac:chgData name="Lewis Hemsley" userId="75d69f8b-2ff7-48ee-95b3-082e7900ef78" providerId="ADAL" clId="{4915C322-DAD2-4107-92EB-04E16CD1649C}" dt="2023-07-18T14:09:31.600" v="2205" actId="1076"/>
          <ac:spMkLst>
            <pc:docMk/>
            <pc:sldMk cId="3789700839" sldId="256"/>
            <ac:spMk id="5" creationId="{22510AAE-3E55-F361-57CE-97094C9BA256}"/>
          </ac:spMkLst>
        </pc:spChg>
        <pc:spChg chg="mod">
          <ac:chgData name="Lewis Hemsley" userId="75d69f8b-2ff7-48ee-95b3-082e7900ef78" providerId="ADAL" clId="{4915C322-DAD2-4107-92EB-04E16CD1649C}" dt="2023-07-18T13:51:01.712" v="1864" actId="20577"/>
          <ac:spMkLst>
            <pc:docMk/>
            <pc:sldMk cId="3789700839" sldId="256"/>
            <ac:spMk id="6" creationId="{F6335929-E68B-2855-9F6C-D4C018471A8F}"/>
          </ac:spMkLst>
        </pc:spChg>
        <pc:spChg chg="mod">
          <ac:chgData name="Lewis Hemsley" userId="75d69f8b-2ff7-48ee-95b3-082e7900ef78" providerId="ADAL" clId="{4915C322-DAD2-4107-92EB-04E16CD1649C}" dt="2023-07-18T13:19:22.678" v="648" actId="313"/>
          <ac:spMkLst>
            <pc:docMk/>
            <pc:sldMk cId="3789700839" sldId="256"/>
            <ac:spMk id="7" creationId="{5C348578-5F27-2043-D14D-77672FFB6FE3}"/>
          </ac:spMkLst>
        </pc:spChg>
        <pc:spChg chg="mod">
          <ac:chgData name="Lewis Hemsley" userId="75d69f8b-2ff7-48ee-95b3-082e7900ef78" providerId="ADAL" clId="{4915C322-DAD2-4107-92EB-04E16CD1649C}" dt="2023-07-18T13:25:22.645" v="864" actId="20577"/>
          <ac:spMkLst>
            <pc:docMk/>
            <pc:sldMk cId="3789700839" sldId="256"/>
            <ac:spMk id="8" creationId="{625BE3D8-484A-BE7B-2ABB-DE898E7A7C0A}"/>
          </ac:spMkLst>
        </pc:spChg>
        <pc:spChg chg="mod">
          <ac:chgData name="Lewis Hemsley" userId="75d69f8b-2ff7-48ee-95b3-082e7900ef78" providerId="ADAL" clId="{4915C322-DAD2-4107-92EB-04E16CD1649C}" dt="2023-07-18T13:48:38.527" v="1578" actId="1076"/>
          <ac:spMkLst>
            <pc:docMk/>
            <pc:sldMk cId="3789700839" sldId="256"/>
            <ac:spMk id="9" creationId="{0E75C00F-B159-D1A3-BCF7-DD0475FE53AF}"/>
          </ac:spMkLst>
        </pc:spChg>
        <pc:spChg chg="mod">
          <ac:chgData name="Lewis Hemsley" userId="75d69f8b-2ff7-48ee-95b3-082e7900ef78" providerId="ADAL" clId="{4915C322-DAD2-4107-92EB-04E16CD1649C}" dt="2023-07-18T13:25:19.372" v="863" actId="20577"/>
          <ac:spMkLst>
            <pc:docMk/>
            <pc:sldMk cId="3789700839" sldId="256"/>
            <ac:spMk id="10" creationId="{FE8AFAC0-BB7B-FFFE-65D5-03E2B876AE14}"/>
          </ac:spMkLst>
        </pc:spChg>
        <pc:spChg chg="mod">
          <ac:chgData name="Lewis Hemsley" userId="75d69f8b-2ff7-48ee-95b3-082e7900ef78" providerId="ADAL" clId="{4915C322-DAD2-4107-92EB-04E16CD1649C}" dt="2023-07-18T13:33:08.512" v="1210" actId="1076"/>
          <ac:spMkLst>
            <pc:docMk/>
            <pc:sldMk cId="3789700839" sldId="256"/>
            <ac:spMk id="12" creationId="{4CE2AEC5-CD08-521F-53FA-965DEA97186E}"/>
          </ac:spMkLst>
        </pc:spChg>
        <pc:spChg chg="mod">
          <ac:chgData name="Lewis Hemsley" userId="75d69f8b-2ff7-48ee-95b3-082e7900ef78" providerId="ADAL" clId="{4915C322-DAD2-4107-92EB-04E16CD1649C}" dt="2023-07-18T14:08:50.202" v="2044" actId="1076"/>
          <ac:spMkLst>
            <pc:docMk/>
            <pc:sldMk cId="3789700839" sldId="256"/>
            <ac:spMk id="13" creationId="{A51C24F9-9CFC-E9B2-852A-535B2D39D571}"/>
          </ac:spMkLst>
        </pc:spChg>
        <pc:spChg chg="mod">
          <ac:chgData name="Lewis Hemsley" userId="75d69f8b-2ff7-48ee-95b3-082e7900ef78" providerId="ADAL" clId="{4915C322-DAD2-4107-92EB-04E16CD1649C}" dt="2023-07-18T13:42:39.320" v="1573" actId="1076"/>
          <ac:spMkLst>
            <pc:docMk/>
            <pc:sldMk cId="3789700839" sldId="256"/>
            <ac:spMk id="14" creationId="{F35AC9F8-1169-F918-88A2-CE2F17ACC27A}"/>
          </ac:spMkLst>
        </pc:spChg>
        <pc:picChg chg="add mod ord">
          <ac:chgData name="Lewis Hemsley" userId="75d69f8b-2ff7-48ee-95b3-082e7900ef78" providerId="ADAL" clId="{4915C322-DAD2-4107-92EB-04E16CD1649C}" dt="2023-07-18T13:04:27.434" v="5" actId="167"/>
          <ac:picMkLst>
            <pc:docMk/>
            <pc:sldMk cId="3789700839" sldId="256"/>
            <ac:picMk id="2" creationId="{86014B6E-5EBA-094C-9776-3B30D27830B2}"/>
          </ac:picMkLst>
        </pc:picChg>
        <pc:picChg chg="del">
          <ac:chgData name="Lewis Hemsley" userId="75d69f8b-2ff7-48ee-95b3-082e7900ef78" providerId="ADAL" clId="{4915C322-DAD2-4107-92EB-04E16CD1649C}" dt="2023-07-18T13:04:10.895" v="0" actId="478"/>
          <ac:picMkLst>
            <pc:docMk/>
            <pc:sldMk cId="3789700839" sldId="256"/>
            <ac:picMk id="3" creationId="{54AD6C06-F993-A7A0-5C8A-DA7A2EE7B7F2}"/>
          </ac:picMkLst>
        </pc:picChg>
        <pc:picChg chg="del">
          <ac:chgData name="Lewis Hemsley" userId="75d69f8b-2ff7-48ee-95b3-082e7900ef78" providerId="ADAL" clId="{4915C322-DAD2-4107-92EB-04E16CD1649C}" dt="2023-07-18T13:04:13.659" v="2" actId="478"/>
          <ac:picMkLst>
            <pc:docMk/>
            <pc:sldMk cId="3789700839" sldId="256"/>
            <ac:picMk id="4" creationId="{AAF862BE-CAEC-EB0E-4054-0DE476F20675}"/>
          </ac:picMkLst>
        </pc:picChg>
        <pc:picChg chg="del">
          <ac:chgData name="Lewis Hemsley" userId="75d69f8b-2ff7-48ee-95b3-082e7900ef78" providerId="ADAL" clId="{4915C322-DAD2-4107-92EB-04E16CD1649C}" dt="2023-07-18T13:04:12.574" v="1" actId="478"/>
          <ac:picMkLst>
            <pc:docMk/>
            <pc:sldMk cId="3789700839" sldId="256"/>
            <ac:picMk id="11" creationId="{B75A08BE-96C2-4E4F-7E0D-FD92577427D4}"/>
          </ac:picMkLst>
        </pc:picChg>
        <pc:picChg chg="del">
          <ac:chgData name="Lewis Hemsley" userId="75d69f8b-2ff7-48ee-95b3-082e7900ef78" providerId="ADAL" clId="{4915C322-DAD2-4107-92EB-04E16CD1649C}" dt="2023-07-18T13:04:14.793" v="3" actId="478"/>
          <ac:picMkLst>
            <pc:docMk/>
            <pc:sldMk cId="3789700839" sldId="256"/>
            <ac:picMk id="15" creationId="{D0DAE998-DA5F-960D-9C00-8D915750C270}"/>
          </ac:picMkLst>
        </pc:picChg>
        <pc:picChg chg="add del mod">
          <ac:chgData name="Lewis Hemsley" userId="75d69f8b-2ff7-48ee-95b3-082e7900ef78" providerId="ADAL" clId="{4915C322-DAD2-4107-92EB-04E16CD1649C}" dt="2023-07-18T13:04:37.776" v="8" actId="478"/>
          <ac:picMkLst>
            <pc:docMk/>
            <pc:sldMk cId="3789700839" sldId="256"/>
            <ac:picMk id="16" creationId="{0A01BB77-444E-AE17-1813-5E11932E0B1D}"/>
          </ac:picMkLst>
        </pc:picChg>
        <pc:picChg chg="add mod ord">
          <ac:chgData name="Lewis Hemsley" userId="75d69f8b-2ff7-48ee-95b3-082e7900ef78" providerId="ADAL" clId="{4915C322-DAD2-4107-92EB-04E16CD1649C}" dt="2023-07-18T13:05:11.096" v="15" actId="167"/>
          <ac:picMkLst>
            <pc:docMk/>
            <pc:sldMk cId="3789700839" sldId="256"/>
            <ac:picMk id="17" creationId="{862F8BE5-7639-4395-A20D-B88D0F17275B}"/>
          </ac:picMkLst>
        </pc:picChg>
        <pc:picChg chg="add mod ord">
          <ac:chgData name="Lewis Hemsley" userId="75d69f8b-2ff7-48ee-95b3-082e7900ef78" providerId="ADAL" clId="{4915C322-DAD2-4107-92EB-04E16CD1649C}" dt="2023-07-18T13:05:17.373" v="17" actId="167"/>
          <ac:picMkLst>
            <pc:docMk/>
            <pc:sldMk cId="3789700839" sldId="256"/>
            <ac:picMk id="18" creationId="{12EFB9FF-C324-EC2A-B453-334EC389186A}"/>
          </ac:picMkLst>
        </pc:picChg>
        <pc:picChg chg="add mod ord">
          <ac:chgData name="Lewis Hemsley" userId="75d69f8b-2ff7-48ee-95b3-082e7900ef78" providerId="ADAL" clId="{4915C322-DAD2-4107-92EB-04E16CD1649C}" dt="2023-07-18T13:05:13.791" v="16" actId="167"/>
          <ac:picMkLst>
            <pc:docMk/>
            <pc:sldMk cId="3789700839" sldId="256"/>
            <ac:picMk id="19" creationId="{7C300F4B-3069-4A90-62C1-0D99CA3F44AC}"/>
          </ac:picMkLst>
        </pc:picChg>
      </pc:sldChg>
    </pc:docChg>
  </pc:docChgLst>
  <pc:docChgLst>
    <pc:chgData name="Freddie Conway" userId="0f429f0e-4e18-41eb-98fb-9c769fe688d4" providerId="ADAL" clId="{A776E42B-80B1-47BC-A1FB-BBBF1646B149}"/>
    <pc:docChg chg="modSld">
      <pc:chgData name="Freddie Conway" userId="0f429f0e-4e18-41eb-98fb-9c769fe688d4" providerId="ADAL" clId="{A776E42B-80B1-47BC-A1FB-BBBF1646B149}" dt="2024-09-04T10:21:05.597" v="203" actId="20577"/>
      <pc:docMkLst>
        <pc:docMk/>
      </pc:docMkLst>
      <pc:sldChg chg="modSp mod">
        <pc:chgData name="Freddie Conway" userId="0f429f0e-4e18-41eb-98fb-9c769fe688d4" providerId="ADAL" clId="{A776E42B-80B1-47BC-A1FB-BBBF1646B149}" dt="2024-09-04T10:21:05.597" v="203" actId="20577"/>
        <pc:sldMkLst>
          <pc:docMk/>
          <pc:sldMk cId="3789700839" sldId="256"/>
        </pc:sldMkLst>
        <pc:spChg chg="mod">
          <ac:chgData name="Freddie Conway" userId="0f429f0e-4e18-41eb-98fb-9c769fe688d4" providerId="ADAL" clId="{A776E42B-80B1-47BC-A1FB-BBBF1646B149}" dt="2024-09-04T10:21:05.597" v="203" actId="20577"/>
          <ac:spMkLst>
            <pc:docMk/>
            <pc:sldMk cId="3789700839" sldId="256"/>
            <ac:spMk id="6" creationId="{F6335929-E68B-2855-9F6C-D4C018471A8F}"/>
          </ac:spMkLst>
        </pc:spChg>
      </pc:sldChg>
    </pc:docChg>
  </pc:docChgLst>
  <pc:docChgLst>
    <pc:chgData name="Freddie Conway" userId="0f429f0e-4e18-41eb-98fb-9c769fe688d4" providerId="ADAL" clId="{EA3FC103-D35B-4C3B-BC97-D3A58F90FBA5}"/>
    <pc:docChg chg="custSel modSld">
      <pc:chgData name="Freddie Conway" userId="0f429f0e-4e18-41eb-98fb-9c769fe688d4" providerId="ADAL" clId="{EA3FC103-D35B-4C3B-BC97-D3A58F90FBA5}" dt="2023-10-18T16:31:50.526" v="1337" actId="403"/>
      <pc:docMkLst>
        <pc:docMk/>
      </pc:docMkLst>
      <pc:sldChg chg="modSp mod">
        <pc:chgData name="Freddie Conway" userId="0f429f0e-4e18-41eb-98fb-9c769fe688d4" providerId="ADAL" clId="{EA3FC103-D35B-4C3B-BC97-D3A58F90FBA5}" dt="2023-10-18T16:31:50.526" v="1337" actId="403"/>
        <pc:sldMkLst>
          <pc:docMk/>
          <pc:sldMk cId="3789700839" sldId="256"/>
        </pc:sldMkLst>
        <pc:spChg chg="mod">
          <ac:chgData name="Freddie Conway" userId="0f429f0e-4e18-41eb-98fb-9c769fe688d4" providerId="ADAL" clId="{EA3FC103-D35B-4C3B-BC97-D3A58F90FBA5}" dt="2023-10-18T16:29:12.858" v="1064" actId="1076"/>
          <ac:spMkLst>
            <pc:docMk/>
            <pc:sldMk cId="3789700839" sldId="256"/>
            <ac:spMk id="5" creationId="{22510AAE-3E55-F361-57CE-97094C9BA256}"/>
          </ac:spMkLst>
        </pc:spChg>
        <pc:spChg chg="mod">
          <ac:chgData name="Freddie Conway" userId="0f429f0e-4e18-41eb-98fb-9c769fe688d4" providerId="ADAL" clId="{EA3FC103-D35B-4C3B-BC97-D3A58F90FBA5}" dt="2023-10-18T16:31:41.235" v="1334" actId="313"/>
          <ac:spMkLst>
            <pc:docMk/>
            <pc:sldMk cId="3789700839" sldId="256"/>
            <ac:spMk id="6" creationId="{F6335929-E68B-2855-9F6C-D4C018471A8F}"/>
          </ac:spMkLst>
        </pc:spChg>
        <pc:spChg chg="mod">
          <ac:chgData name="Freddie Conway" userId="0f429f0e-4e18-41eb-98fb-9c769fe688d4" providerId="ADAL" clId="{EA3FC103-D35B-4C3B-BC97-D3A58F90FBA5}" dt="2023-10-18T16:22:44.894" v="388" actId="20577"/>
          <ac:spMkLst>
            <pc:docMk/>
            <pc:sldMk cId="3789700839" sldId="256"/>
            <ac:spMk id="7" creationId="{5C348578-5F27-2043-D14D-77672FFB6FE3}"/>
          </ac:spMkLst>
        </pc:spChg>
        <pc:spChg chg="mod">
          <ac:chgData name="Freddie Conway" userId="0f429f0e-4e18-41eb-98fb-9c769fe688d4" providerId="ADAL" clId="{EA3FC103-D35B-4C3B-BC97-D3A58F90FBA5}" dt="2023-10-18T16:26:01.719" v="786" actId="20577"/>
          <ac:spMkLst>
            <pc:docMk/>
            <pc:sldMk cId="3789700839" sldId="256"/>
            <ac:spMk id="8" creationId="{625BE3D8-484A-BE7B-2ABB-DE898E7A7C0A}"/>
          </ac:spMkLst>
        </pc:spChg>
        <pc:spChg chg="mod">
          <ac:chgData name="Freddie Conway" userId="0f429f0e-4e18-41eb-98fb-9c769fe688d4" providerId="ADAL" clId="{EA3FC103-D35B-4C3B-BC97-D3A58F90FBA5}" dt="2023-10-18T16:31:50.526" v="1337" actId="403"/>
          <ac:spMkLst>
            <pc:docMk/>
            <pc:sldMk cId="3789700839" sldId="256"/>
            <ac:spMk id="9" creationId="{0E75C00F-B159-D1A3-BCF7-DD0475FE53AF}"/>
          </ac:spMkLst>
        </pc:spChg>
        <pc:spChg chg="mod">
          <ac:chgData name="Freddie Conway" userId="0f429f0e-4e18-41eb-98fb-9c769fe688d4" providerId="ADAL" clId="{EA3FC103-D35B-4C3B-BC97-D3A58F90FBA5}" dt="2023-10-18T16:23:17.966" v="538" actId="20577"/>
          <ac:spMkLst>
            <pc:docMk/>
            <pc:sldMk cId="3789700839" sldId="256"/>
            <ac:spMk id="10" creationId="{FE8AFAC0-BB7B-FFFE-65D5-03E2B876AE14}"/>
          </ac:spMkLst>
        </pc:spChg>
        <pc:spChg chg="mod">
          <ac:chgData name="Freddie Conway" userId="0f429f0e-4e18-41eb-98fb-9c769fe688d4" providerId="ADAL" clId="{EA3FC103-D35B-4C3B-BC97-D3A58F90FBA5}" dt="2023-10-18T16:25:09.951" v="697" actId="20577"/>
          <ac:spMkLst>
            <pc:docMk/>
            <pc:sldMk cId="3789700839" sldId="256"/>
            <ac:spMk id="12" creationId="{4CE2AEC5-CD08-521F-53FA-965DEA97186E}"/>
          </ac:spMkLst>
        </pc:spChg>
        <pc:spChg chg="mod">
          <ac:chgData name="Freddie Conway" userId="0f429f0e-4e18-41eb-98fb-9c769fe688d4" providerId="ADAL" clId="{EA3FC103-D35B-4C3B-BC97-D3A58F90FBA5}" dt="2023-10-18T16:29:58.015" v="1181" actId="20577"/>
          <ac:spMkLst>
            <pc:docMk/>
            <pc:sldMk cId="3789700839" sldId="256"/>
            <ac:spMk id="13" creationId="{A51C24F9-9CFC-E9B2-852A-535B2D39D57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4A8AF-4077-5E08-DB4C-9D4B2D5FC9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E87A435-81DF-7626-445D-7875C7C789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FD5AA04-316F-0CC2-7208-CF57870827C9}"/>
              </a:ext>
            </a:extLst>
          </p:cNvPr>
          <p:cNvSpPr>
            <a:spLocks noGrp="1"/>
          </p:cNvSpPr>
          <p:nvPr>
            <p:ph type="dt" sz="half" idx="10"/>
          </p:nvPr>
        </p:nvSpPr>
        <p:spPr/>
        <p:txBody>
          <a:bodyPr/>
          <a:lstStyle/>
          <a:p>
            <a:fld id="{4C82A7B5-D0AC-442A-9C7A-59360E5A3AAF}" type="datetimeFigureOut">
              <a:rPr lang="en-GB" smtClean="0"/>
              <a:t>04/09/2024</a:t>
            </a:fld>
            <a:endParaRPr lang="en-GB"/>
          </a:p>
        </p:txBody>
      </p:sp>
      <p:sp>
        <p:nvSpPr>
          <p:cNvPr id="5" name="Footer Placeholder 4">
            <a:extLst>
              <a:ext uri="{FF2B5EF4-FFF2-40B4-BE49-F238E27FC236}">
                <a16:creationId xmlns:a16="http://schemas.microsoft.com/office/drawing/2014/main" id="{3B6DFD99-8257-DAF7-3A65-876449B925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B5F4D7-803E-C79F-DAD7-D7796CCFD5BA}"/>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555490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044C5-874E-2818-C582-A854886D6A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5C5B6E-8ABA-8774-CA59-C94A6B3A34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6EF5F3-2ECA-D622-9CF2-3CE69915C82E}"/>
              </a:ext>
            </a:extLst>
          </p:cNvPr>
          <p:cNvSpPr>
            <a:spLocks noGrp="1"/>
          </p:cNvSpPr>
          <p:nvPr>
            <p:ph type="dt" sz="half" idx="10"/>
          </p:nvPr>
        </p:nvSpPr>
        <p:spPr/>
        <p:txBody>
          <a:bodyPr/>
          <a:lstStyle/>
          <a:p>
            <a:fld id="{4C82A7B5-D0AC-442A-9C7A-59360E5A3AAF}" type="datetimeFigureOut">
              <a:rPr lang="en-GB" smtClean="0"/>
              <a:t>04/09/2024</a:t>
            </a:fld>
            <a:endParaRPr lang="en-GB"/>
          </a:p>
        </p:txBody>
      </p:sp>
      <p:sp>
        <p:nvSpPr>
          <p:cNvPr id="5" name="Footer Placeholder 4">
            <a:extLst>
              <a:ext uri="{FF2B5EF4-FFF2-40B4-BE49-F238E27FC236}">
                <a16:creationId xmlns:a16="http://schemas.microsoft.com/office/drawing/2014/main" id="{93CFEDD7-9730-3001-5859-BFA9349570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9CF061-394E-F878-548D-2581300F2742}"/>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335680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D9A21E-A3BC-8D00-1252-D208E443DF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26DD364-0635-0802-D211-96E567F911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F58419-012A-49E6-93A1-9A974B3E2CE4}"/>
              </a:ext>
            </a:extLst>
          </p:cNvPr>
          <p:cNvSpPr>
            <a:spLocks noGrp="1"/>
          </p:cNvSpPr>
          <p:nvPr>
            <p:ph type="dt" sz="half" idx="10"/>
          </p:nvPr>
        </p:nvSpPr>
        <p:spPr/>
        <p:txBody>
          <a:bodyPr/>
          <a:lstStyle/>
          <a:p>
            <a:fld id="{4C82A7B5-D0AC-442A-9C7A-59360E5A3AAF}" type="datetimeFigureOut">
              <a:rPr lang="en-GB" smtClean="0"/>
              <a:t>04/09/2024</a:t>
            </a:fld>
            <a:endParaRPr lang="en-GB"/>
          </a:p>
        </p:txBody>
      </p:sp>
      <p:sp>
        <p:nvSpPr>
          <p:cNvPr id="5" name="Footer Placeholder 4">
            <a:extLst>
              <a:ext uri="{FF2B5EF4-FFF2-40B4-BE49-F238E27FC236}">
                <a16:creationId xmlns:a16="http://schemas.microsoft.com/office/drawing/2014/main" id="{05BFFC53-591C-ADA8-5F0F-954CD9800F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22719C-9875-F932-1286-904F11D42EE1}"/>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2186611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2D8A3-7080-F35C-C6EA-48447A2EA5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188C24-B3C9-60CA-17C7-647B3F6A96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43F8B4-1932-6AC5-7024-770C1D9C7D1A}"/>
              </a:ext>
            </a:extLst>
          </p:cNvPr>
          <p:cNvSpPr>
            <a:spLocks noGrp="1"/>
          </p:cNvSpPr>
          <p:nvPr>
            <p:ph type="dt" sz="half" idx="10"/>
          </p:nvPr>
        </p:nvSpPr>
        <p:spPr/>
        <p:txBody>
          <a:bodyPr/>
          <a:lstStyle/>
          <a:p>
            <a:fld id="{4C82A7B5-D0AC-442A-9C7A-59360E5A3AAF}" type="datetimeFigureOut">
              <a:rPr lang="en-GB" smtClean="0"/>
              <a:t>04/09/2024</a:t>
            </a:fld>
            <a:endParaRPr lang="en-GB"/>
          </a:p>
        </p:txBody>
      </p:sp>
      <p:sp>
        <p:nvSpPr>
          <p:cNvPr id="5" name="Footer Placeholder 4">
            <a:extLst>
              <a:ext uri="{FF2B5EF4-FFF2-40B4-BE49-F238E27FC236}">
                <a16:creationId xmlns:a16="http://schemas.microsoft.com/office/drawing/2014/main" id="{788547B4-FDC3-08FD-AED4-28D1595422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1C215A-2A41-CB32-57CF-FF41EA85D4FB}"/>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292125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21366-259A-6E04-77AC-887BF82FBC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F696296-2886-804A-244B-31D1D21F69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3CD000-EEC3-2779-CD8C-224688849295}"/>
              </a:ext>
            </a:extLst>
          </p:cNvPr>
          <p:cNvSpPr>
            <a:spLocks noGrp="1"/>
          </p:cNvSpPr>
          <p:nvPr>
            <p:ph type="dt" sz="half" idx="10"/>
          </p:nvPr>
        </p:nvSpPr>
        <p:spPr/>
        <p:txBody>
          <a:bodyPr/>
          <a:lstStyle/>
          <a:p>
            <a:fld id="{4C82A7B5-D0AC-442A-9C7A-59360E5A3AAF}" type="datetimeFigureOut">
              <a:rPr lang="en-GB" smtClean="0"/>
              <a:t>04/09/2024</a:t>
            </a:fld>
            <a:endParaRPr lang="en-GB"/>
          </a:p>
        </p:txBody>
      </p:sp>
      <p:sp>
        <p:nvSpPr>
          <p:cNvPr id="5" name="Footer Placeholder 4">
            <a:extLst>
              <a:ext uri="{FF2B5EF4-FFF2-40B4-BE49-F238E27FC236}">
                <a16:creationId xmlns:a16="http://schemas.microsoft.com/office/drawing/2014/main" id="{AE3911F5-674C-08F9-A2D3-383DD306F5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73933F-65DB-E1CA-783C-87D650F37346}"/>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532694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6BB30-37D2-05A3-C4EB-6AD0124FA95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02CE9B-C11D-5211-1592-DE17E958F1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892C9FE-885D-BBB8-01BC-17C3D5225B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C92D846-A5D3-908F-9A56-64D52CE71637}"/>
              </a:ext>
            </a:extLst>
          </p:cNvPr>
          <p:cNvSpPr>
            <a:spLocks noGrp="1"/>
          </p:cNvSpPr>
          <p:nvPr>
            <p:ph type="dt" sz="half" idx="10"/>
          </p:nvPr>
        </p:nvSpPr>
        <p:spPr/>
        <p:txBody>
          <a:bodyPr/>
          <a:lstStyle/>
          <a:p>
            <a:fld id="{4C82A7B5-D0AC-442A-9C7A-59360E5A3AAF}" type="datetimeFigureOut">
              <a:rPr lang="en-GB" smtClean="0"/>
              <a:t>04/09/2024</a:t>
            </a:fld>
            <a:endParaRPr lang="en-GB"/>
          </a:p>
        </p:txBody>
      </p:sp>
      <p:sp>
        <p:nvSpPr>
          <p:cNvPr id="6" name="Footer Placeholder 5">
            <a:extLst>
              <a:ext uri="{FF2B5EF4-FFF2-40B4-BE49-F238E27FC236}">
                <a16:creationId xmlns:a16="http://schemas.microsoft.com/office/drawing/2014/main" id="{661795CD-8946-AB5A-A9C8-A5C9AE34EE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3A1460-F25C-FE48-6793-A65265A40A85}"/>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2823303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DE67E-D836-1CBD-B64A-36E9B74A373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0E6347B-FC86-E4BE-6C1E-4EF9200CCB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BB5081-18FA-0AC3-D276-31CB78660E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C3C73C5-A5A2-0383-DA48-5C60F13949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B3135E-DAAC-45EA-92AD-5C3CB29CC4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C2138A1-74B6-85DE-C3A0-566E94A4EBB1}"/>
              </a:ext>
            </a:extLst>
          </p:cNvPr>
          <p:cNvSpPr>
            <a:spLocks noGrp="1"/>
          </p:cNvSpPr>
          <p:nvPr>
            <p:ph type="dt" sz="half" idx="10"/>
          </p:nvPr>
        </p:nvSpPr>
        <p:spPr/>
        <p:txBody>
          <a:bodyPr/>
          <a:lstStyle/>
          <a:p>
            <a:fld id="{4C82A7B5-D0AC-442A-9C7A-59360E5A3AAF}" type="datetimeFigureOut">
              <a:rPr lang="en-GB" smtClean="0"/>
              <a:t>04/09/2024</a:t>
            </a:fld>
            <a:endParaRPr lang="en-GB"/>
          </a:p>
        </p:txBody>
      </p:sp>
      <p:sp>
        <p:nvSpPr>
          <p:cNvPr id="8" name="Footer Placeholder 7">
            <a:extLst>
              <a:ext uri="{FF2B5EF4-FFF2-40B4-BE49-F238E27FC236}">
                <a16:creationId xmlns:a16="http://schemas.microsoft.com/office/drawing/2014/main" id="{D2C41D3D-4451-05E4-6834-ABF437582AF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43AC264-39A6-F3CC-A411-65FFC302FF94}"/>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81021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B140F-5E86-C5FB-D806-2AD509E4629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348E26F-0C1B-CDF9-FCA7-3DB7BC5427CD}"/>
              </a:ext>
            </a:extLst>
          </p:cNvPr>
          <p:cNvSpPr>
            <a:spLocks noGrp="1"/>
          </p:cNvSpPr>
          <p:nvPr>
            <p:ph type="dt" sz="half" idx="10"/>
          </p:nvPr>
        </p:nvSpPr>
        <p:spPr/>
        <p:txBody>
          <a:bodyPr/>
          <a:lstStyle/>
          <a:p>
            <a:fld id="{4C82A7B5-D0AC-442A-9C7A-59360E5A3AAF}" type="datetimeFigureOut">
              <a:rPr lang="en-GB" smtClean="0"/>
              <a:t>04/09/2024</a:t>
            </a:fld>
            <a:endParaRPr lang="en-GB"/>
          </a:p>
        </p:txBody>
      </p:sp>
      <p:sp>
        <p:nvSpPr>
          <p:cNvPr id="4" name="Footer Placeholder 3">
            <a:extLst>
              <a:ext uri="{FF2B5EF4-FFF2-40B4-BE49-F238E27FC236}">
                <a16:creationId xmlns:a16="http://schemas.microsoft.com/office/drawing/2014/main" id="{42EC2726-229C-0792-B191-78FC251903D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7B52BD5-8622-BB8D-364E-A3B5961BAFA6}"/>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099586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4D35DE-8DB9-4638-67F0-368AA99E2CB7}"/>
              </a:ext>
            </a:extLst>
          </p:cNvPr>
          <p:cNvSpPr>
            <a:spLocks noGrp="1"/>
          </p:cNvSpPr>
          <p:nvPr>
            <p:ph type="dt" sz="half" idx="10"/>
          </p:nvPr>
        </p:nvSpPr>
        <p:spPr/>
        <p:txBody>
          <a:bodyPr/>
          <a:lstStyle/>
          <a:p>
            <a:fld id="{4C82A7B5-D0AC-442A-9C7A-59360E5A3AAF}" type="datetimeFigureOut">
              <a:rPr lang="en-GB" smtClean="0"/>
              <a:t>04/09/2024</a:t>
            </a:fld>
            <a:endParaRPr lang="en-GB"/>
          </a:p>
        </p:txBody>
      </p:sp>
      <p:sp>
        <p:nvSpPr>
          <p:cNvPr id="3" name="Footer Placeholder 2">
            <a:extLst>
              <a:ext uri="{FF2B5EF4-FFF2-40B4-BE49-F238E27FC236}">
                <a16:creationId xmlns:a16="http://schemas.microsoft.com/office/drawing/2014/main" id="{1DA7F396-62FE-CD56-4BBF-129AB8E374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CD73768-01DF-3439-CC3C-87982089319B}"/>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104898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3C7CC-CCB0-9768-47E7-7809962793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AF34B1B-283F-0B83-EAA0-7FC46BE732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2E39A7D-2963-CB0A-741B-9C14AE7CCC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AEDA7-BAF4-B6E7-1CDF-3219F8E8C7D4}"/>
              </a:ext>
            </a:extLst>
          </p:cNvPr>
          <p:cNvSpPr>
            <a:spLocks noGrp="1"/>
          </p:cNvSpPr>
          <p:nvPr>
            <p:ph type="dt" sz="half" idx="10"/>
          </p:nvPr>
        </p:nvSpPr>
        <p:spPr/>
        <p:txBody>
          <a:bodyPr/>
          <a:lstStyle/>
          <a:p>
            <a:fld id="{4C82A7B5-D0AC-442A-9C7A-59360E5A3AAF}" type="datetimeFigureOut">
              <a:rPr lang="en-GB" smtClean="0"/>
              <a:t>04/09/2024</a:t>
            </a:fld>
            <a:endParaRPr lang="en-GB"/>
          </a:p>
        </p:txBody>
      </p:sp>
      <p:sp>
        <p:nvSpPr>
          <p:cNvPr id="6" name="Footer Placeholder 5">
            <a:extLst>
              <a:ext uri="{FF2B5EF4-FFF2-40B4-BE49-F238E27FC236}">
                <a16:creationId xmlns:a16="http://schemas.microsoft.com/office/drawing/2014/main" id="{DE70EB34-DA63-B840-4CB4-22BD5608CD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97F353-F6DA-4241-A038-534FA8E283B9}"/>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317916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7E8F8-C223-35B5-24B6-C352BFB746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DF49B13-4BDD-D1F1-85B1-F83AE59C5A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7F93EFE-4121-C885-8F95-7815A0AC87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BA4B31-6927-0435-B231-86C8A63EF4B3}"/>
              </a:ext>
            </a:extLst>
          </p:cNvPr>
          <p:cNvSpPr>
            <a:spLocks noGrp="1"/>
          </p:cNvSpPr>
          <p:nvPr>
            <p:ph type="dt" sz="half" idx="10"/>
          </p:nvPr>
        </p:nvSpPr>
        <p:spPr/>
        <p:txBody>
          <a:bodyPr/>
          <a:lstStyle/>
          <a:p>
            <a:fld id="{4C82A7B5-D0AC-442A-9C7A-59360E5A3AAF}" type="datetimeFigureOut">
              <a:rPr lang="en-GB" smtClean="0"/>
              <a:t>04/09/2024</a:t>
            </a:fld>
            <a:endParaRPr lang="en-GB"/>
          </a:p>
        </p:txBody>
      </p:sp>
      <p:sp>
        <p:nvSpPr>
          <p:cNvPr id="6" name="Footer Placeholder 5">
            <a:extLst>
              <a:ext uri="{FF2B5EF4-FFF2-40B4-BE49-F238E27FC236}">
                <a16:creationId xmlns:a16="http://schemas.microsoft.com/office/drawing/2014/main" id="{55693751-81F4-7C67-05E4-A2674CD63E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C2BA1B-2D16-EB2D-9233-0A0F8210CD54}"/>
              </a:ext>
            </a:extLst>
          </p:cNvPr>
          <p:cNvSpPr>
            <a:spLocks noGrp="1"/>
          </p:cNvSpPr>
          <p:nvPr>
            <p:ph type="sldNum" sz="quarter" idx="12"/>
          </p:nvPr>
        </p:nvSpPr>
        <p:spPr/>
        <p:txBody>
          <a:bodyPr/>
          <a:lstStyle/>
          <a:p>
            <a:fld id="{77CA4679-F0C3-4681-AAAA-1877A0EBA93D}" type="slidenum">
              <a:rPr lang="en-GB" smtClean="0"/>
              <a:t>‹#›</a:t>
            </a:fld>
            <a:endParaRPr lang="en-GB"/>
          </a:p>
        </p:txBody>
      </p:sp>
    </p:spTree>
    <p:extLst>
      <p:ext uri="{BB962C8B-B14F-4D97-AF65-F5344CB8AC3E}">
        <p14:creationId xmlns:p14="http://schemas.microsoft.com/office/powerpoint/2010/main" val="4248275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238C77-9CF3-46FC-FD0F-7B2C9DA203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C5C7E0-02DA-6D4C-DF3D-F1CD8CCA5A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71E6BB-D57D-A91E-52D0-789856AAAB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2A7B5-D0AC-442A-9C7A-59360E5A3AAF}" type="datetimeFigureOut">
              <a:rPr lang="en-GB" smtClean="0"/>
              <a:t>04/09/2024</a:t>
            </a:fld>
            <a:endParaRPr lang="en-GB"/>
          </a:p>
        </p:txBody>
      </p:sp>
      <p:sp>
        <p:nvSpPr>
          <p:cNvPr id="5" name="Footer Placeholder 4">
            <a:extLst>
              <a:ext uri="{FF2B5EF4-FFF2-40B4-BE49-F238E27FC236}">
                <a16:creationId xmlns:a16="http://schemas.microsoft.com/office/drawing/2014/main" id="{3592C565-7A35-4588-B5DF-02078276EF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EB5D600-3CB5-53A8-0729-142F5F9C7F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CA4679-F0C3-4681-AAAA-1877A0EBA93D}" type="slidenum">
              <a:rPr lang="en-GB" smtClean="0"/>
              <a:t>‹#›</a:t>
            </a:fld>
            <a:endParaRPr lang="en-GB"/>
          </a:p>
        </p:txBody>
      </p:sp>
    </p:spTree>
    <p:extLst>
      <p:ext uri="{BB962C8B-B14F-4D97-AF65-F5344CB8AC3E}">
        <p14:creationId xmlns:p14="http://schemas.microsoft.com/office/powerpoint/2010/main" val="1628869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Olympics Timeline: A Breakdown of the Ancient Olympics - History">
            <a:extLst>
              <a:ext uri="{FF2B5EF4-FFF2-40B4-BE49-F238E27FC236}">
                <a16:creationId xmlns:a16="http://schemas.microsoft.com/office/drawing/2014/main" id="{2DC3C0CD-B9B8-8671-F6B5-464586792C03}"/>
              </a:ext>
            </a:extLst>
          </p:cNvPr>
          <p:cNvPicPr>
            <a:picLocks noChangeAspect="1" noChangeArrowheads="1"/>
          </p:cNvPicPr>
          <p:nvPr/>
        </p:nvPicPr>
        <p:blipFill>
          <a:blip r:embed="rId2">
            <a:alphaModFix amt="67000"/>
            <a:extLst>
              <a:ext uri="{28A0092B-C50C-407E-A947-70E740481C1C}">
                <a14:useLocalDpi xmlns:a14="http://schemas.microsoft.com/office/drawing/2010/main" val="0"/>
              </a:ext>
            </a:extLst>
          </a:blip>
          <a:srcRect/>
          <a:stretch>
            <a:fillRect/>
          </a:stretch>
        </p:blipFill>
        <p:spPr bwMode="auto">
          <a:xfrm>
            <a:off x="6095985" y="3428078"/>
            <a:ext cx="609600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Olympics Timeline: A Breakdown of the Ancient Olympics - History">
            <a:extLst>
              <a:ext uri="{FF2B5EF4-FFF2-40B4-BE49-F238E27FC236}">
                <a16:creationId xmlns:a16="http://schemas.microsoft.com/office/drawing/2014/main" id="{016E5681-B107-18CA-ADA0-9052A3B93AD2}"/>
              </a:ext>
            </a:extLst>
          </p:cNvPr>
          <p:cNvPicPr>
            <a:picLocks noChangeAspect="1" noChangeArrowheads="1"/>
          </p:cNvPicPr>
          <p:nvPr/>
        </p:nvPicPr>
        <p:blipFill>
          <a:blip r:embed="rId2">
            <a:alphaModFix amt="67000"/>
            <a:extLst>
              <a:ext uri="{28A0092B-C50C-407E-A947-70E740481C1C}">
                <a14:useLocalDpi xmlns:a14="http://schemas.microsoft.com/office/drawing/2010/main" val="0"/>
              </a:ext>
            </a:extLst>
          </a:blip>
          <a:srcRect/>
          <a:stretch>
            <a:fillRect/>
          </a:stretch>
        </p:blipFill>
        <p:spPr bwMode="auto">
          <a:xfrm>
            <a:off x="0" y="3429000"/>
            <a:ext cx="609600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Olympics Timeline: A Breakdown of the Ancient Olympics - History">
            <a:extLst>
              <a:ext uri="{FF2B5EF4-FFF2-40B4-BE49-F238E27FC236}">
                <a16:creationId xmlns:a16="http://schemas.microsoft.com/office/drawing/2014/main" id="{B1ADF2E8-C055-48DC-FF13-9ECF46BFF22F}"/>
              </a:ext>
            </a:extLst>
          </p:cNvPr>
          <p:cNvPicPr>
            <a:picLocks noChangeAspect="1" noChangeArrowheads="1"/>
          </p:cNvPicPr>
          <p:nvPr/>
        </p:nvPicPr>
        <p:blipFill>
          <a:blip r:embed="rId2">
            <a:alphaModFix amt="67000"/>
            <a:extLst>
              <a:ext uri="{28A0092B-C50C-407E-A947-70E740481C1C}">
                <a14:useLocalDpi xmlns:a14="http://schemas.microsoft.com/office/drawing/2010/main" val="0"/>
              </a:ext>
            </a:extLst>
          </a:blip>
          <a:srcRect/>
          <a:stretch>
            <a:fillRect/>
          </a:stretch>
        </p:blipFill>
        <p:spPr bwMode="auto">
          <a:xfrm>
            <a:off x="6095985" y="0"/>
            <a:ext cx="609600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Olympics Timeline: A Breakdown of the Ancient Olympics - History">
            <a:extLst>
              <a:ext uri="{FF2B5EF4-FFF2-40B4-BE49-F238E27FC236}">
                <a16:creationId xmlns:a16="http://schemas.microsoft.com/office/drawing/2014/main" id="{2F8FA204-F85D-6064-74F0-6C580E3801A0}"/>
              </a:ext>
            </a:extLst>
          </p:cNvPr>
          <p:cNvPicPr>
            <a:picLocks noChangeAspect="1" noChangeArrowheads="1"/>
          </p:cNvPicPr>
          <p:nvPr/>
        </p:nvPicPr>
        <p:blipFill>
          <a:blip r:embed="rId2">
            <a:alphaModFix amt="67000"/>
            <a:extLst>
              <a:ext uri="{28A0092B-C50C-407E-A947-70E740481C1C}">
                <a14:useLocalDpi xmlns:a14="http://schemas.microsoft.com/office/drawing/2010/main" val="0"/>
              </a:ext>
            </a:extLst>
          </a:blip>
          <a:srcRect/>
          <a:stretch>
            <a:fillRect/>
          </a:stretch>
        </p:blipFill>
        <p:spPr bwMode="auto">
          <a:xfrm>
            <a:off x="-15" y="0"/>
            <a:ext cx="6096000" cy="3429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2510AAE-3E55-F361-57CE-97094C9BA256}"/>
              </a:ext>
            </a:extLst>
          </p:cNvPr>
          <p:cNvSpPr txBox="1"/>
          <p:nvPr/>
        </p:nvSpPr>
        <p:spPr>
          <a:xfrm>
            <a:off x="289236" y="3436261"/>
            <a:ext cx="2963524" cy="3108543"/>
          </a:xfrm>
          <a:prstGeom prst="rect">
            <a:avLst/>
          </a:prstGeom>
          <a:solidFill>
            <a:schemeClr val="bg1"/>
          </a:solidFill>
          <a:ln>
            <a:solidFill>
              <a:schemeClr val="tx1"/>
            </a:solidFill>
          </a:ln>
        </p:spPr>
        <p:txBody>
          <a:bodyPr wrap="square" rtlCol="0">
            <a:spAutoFit/>
          </a:bodyPr>
          <a:lstStyle/>
          <a:p>
            <a:r>
              <a:rPr lang="en-US" sz="1400" b="1" dirty="0"/>
              <a:t>English</a:t>
            </a:r>
          </a:p>
          <a:p>
            <a:r>
              <a:rPr lang="en-GB" sz="1400" u="sng" dirty="0"/>
              <a:t>Instructions</a:t>
            </a:r>
          </a:p>
          <a:p>
            <a:r>
              <a:rPr lang="en-GB" sz="1400" dirty="0"/>
              <a:t>We will be learning about instructions texts this half term, focusing on the text-specific features and writing about how to make our own potions.</a:t>
            </a:r>
          </a:p>
          <a:p>
            <a:endParaRPr lang="en-GB" sz="1400" dirty="0"/>
          </a:p>
          <a:p>
            <a:r>
              <a:rPr lang="en-GB" sz="1400" u="sng" dirty="0"/>
              <a:t>Place Value of Punctuation and Grammar</a:t>
            </a:r>
          </a:p>
          <a:p>
            <a:r>
              <a:rPr lang="en-GB" sz="1400" dirty="0"/>
              <a:t>We will be revisiting punctuation and grammar this half term, learning about the position of word types and punctuation to form accurate and effective sentences.</a:t>
            </a:r>
          </a:p>
        </p:txBody>
      </p:sp>
      <p:sp>
        <p:nvSpPr>
          <p:cNvPr id="6" name="TextBox 5">
            <a:extLst>
              <a:ext uri="{FF2B5EF4-FFF2-40B4-BE49-F238E27FC236}">
                <a16:creationId xmlns:a16="http://schemas.microsoft.com/office/drawing/2014/main" id="{F6335929-E68B-2855-9F6C-D4C018471A8F}"/>
              </a:ext>
            </a:extLst>
          </p:cNvPr>
          <p:cNvSpPr txBox="1"/>
          <p:nvPr/>
        </p:nvSpPr>
        <p:spPr>
          <a:xfrm>
            <a:off x="8975953" y="4077984"/>
            <a:ext cx="2786231" cy="1600438"/>
          </a:xfrm>
          <a:prstGeom prst="rect">
            <a:avLst/>
          </a:prstGeom>
          <a:solidFill>
            <a:schemeClr val="bg1"/>
          </a:solidFill>
          <a:ln>
            <a:solidFill>
              <a:schemeClr val="tx1"/>
            </a:solidFill>
          </a:ln>
        </p:spPr>
        <p:txBody>
          <a:bodyPr wrap="square" rtlCol="0">
            <a:spAutoFit/>
          </a:bodyPr>
          <a:lstStyle/>
          <a:p>
            <a:r>
              <a:rPr lang="en-US" sz="1400" b="1" dirty="0"/>
              <a:t>Inquiry</a:t>
            </a:r>
          </a:p>
          <a:p>
            <a:r>
              <a:rPr lang="en-US" sz="1400" dirty="0"/>
              <a:t>Our inquiry will be focused on Ancient Greece by discussing what we know and what we want to find out, finding out their greatest achievements and creating our own Ancient Greek invention.</a:t>
            </a:r>
            <a:endParaRPr lang="en-GB" sz="1400" dirty="0"/>
          </a:p>
        </p:txBody>
      </p:sp>
      <p:sp>
        <p:nvSpPr>
          <p:cNvPr id="7" name="TextBox 6">
            <a:extLst>
              <a:ext uri="{FF2B5EF4-FFF2-40B4-BE49-F238E27FC236}">
                <a16:creationId xmlns:a16="http://schemas.microsoft.com/office/drawing/2014/main" id="{5C348578-5F27-2043-D14D-77672FFB6FE3}"/>
              </a:ext>
            </a:extLst>
          </p:cNvPr>
          <p:cNvSpPr txBox="1"/>
          <p:nvPr/>
        </p:nvSpPr>
        <p:spPr>
          <a:xfrm>
            <a:off x="415419" y="409575"/>
            <a:ext cx="2886075" cy="2246769"/>
          </a:xfrm>
          <a:prstGeom prst="rect">
            <a:avLst/>
          </a:prstGeom>
          <a:solidFill>
            <a:schemeClr val="bg1"/>
          </a:solidFill>
          <a:ln>
            <a:solidFill>
              <a:schemeClr val="tx1"/>
            </a:solidFill>
          </a:ln>
        </p:spPr>
        <p:txBody>
          <a:bodyPr wrap="square" rtlCol="0">
            <a:spAutoFit/>
          </a:bodyPr>
          <a:lstStyle/>
          <a:p>
            <a:r>
              <a:rPr lang="en-US" sz="1400" b="1" dirty="0"/>
              <a:t>Computing</a:t>
            </a:r>
          </a:p>
          <a:p>
            <a:r>
              <a:rPr lang="en-US" sz="1400" dirty="0"/>
              <a:t>We will be learning how to code this half term, using Scratch to create animations. </a:t>
            </a:r>
          </a:p>
          <a:p>
            <a:endParaRPr lang="en-US" sz="1400" dirty="0"/>
          </a:p>
          <a:p>
            <a:r>
              <a:rPr lang="en-US" sz="1400" b="1" dirty="0"/>
              <a:t>French</a:t>
            </a:r>
          </a:p>
          <a:p>
            <a:r>
              <a:rPr lang="en-US" sz="1400" dirty="0"/>
              <a:t>We will be practicing speaking and listening in French, by learning greetings and goodbyes and using them in dialogue.</a:t>
            </a:r>
          </a:p>
        </p:txBody>
      </p:sp>
      <p:sp>
        <p:nvSpPr>
          <p:cNvPr id="8" name="TextBox 7">
            <a:extLst>
              <a:ext uri="{FF2B5EF4-FFF2-40B4-BE49-F238E27FC236}">
                <a16:creationId xmlns:a16="http://schemas.microsoft.com/office/drawing/2014/main" id="{625BE3D8-484A-BE7B-2ABB-DE898E7A7C0A}"/>
              </a:ext>
            </a:extLst>
          </p:cNvPr>
          <p:cNvSpPr txBox="1"/>
          <p:nvPr/>
        </p:nvSpPr>
        <p:spPr>
          <a:xfrm>
            <a:off x="8876110" y="428625"/>
            <a:ext cx="2886075" cy="2246769"/>
          </a:xfrm>
          <a:prstGeom prst="rect">
            <a:avLst/>
          </a:prstGeom>
          <a:solidFill>
            <a:schemeClr val="bg1"/>
          </a:solidFill>
          <a:ln>
            <a:solidFill>
              <a:schemeClr val="tx1"/>
            </a:solidFill>
          </a:ln>
        </p:spPr>
        <p:txBody>
          <a:bodyPr wrap="square" rtlCol="0">
            <a:spAutoFit/>
          </a:bodyPr>
          <a:lstStyle/>
          <a:p>
            <a:r>
              <a:rPr lang="en-US" sz="1400" b="1" dirty="0"/>
              <a:t>PE</a:t>
            </a:r>
          </a:p>
          <a:p>
            <a:r>
              <a:rPr lang="en-US" sz="1400" u="sng" dirty="0"/>
              <a:t>Hockey and Football </a:t>
            </a:r>
          </a:p>
          <a:p>
            <a:r>
              <a:rPr lang="en-US" sz="1400" dirty="0"/>
              <a:t>We will focus on Hockey and Football this half term, by following the rules of the games and playing fairly, maintaining possession of a ball with our feet and with a hockey stick, passing to teammates at appropriate times, leading others and how to act as a respectful team member.</a:t>
            </a:r>
            <a:endParaRPr lang="en-US" sz="1400" u="sng" dirty="0"/>
          </a:p>
        </p:txBody>
      </p:sp>
      <p:sp>
        <p:nvSpPr>
          <p:cNvPr id="9" name="TextBox 8">
            <a:extLst>
              <a:ext uri="{FF2B5EF4-FFF2-40B4-BE49-F238E27FC236}">
                <a16:creationId xmlns:a16="http://schemas.microsoft.com/office/drawing/2014/main" id="{0E75C00F-B159-D1A3-BCF7-DD0475FE53AF}"/>
              </a:ext>
            </a:extLst>
          </p:cNvPr>
          <p:cNvSpPr txBox="1"/>
          <p:nvPr/>
        </p:nvSpPr>
        <p:spPr>
          <a:xfrm>
            <a:off x="4292196" y="2524228"/>
            <a:ext cx="3607593" cy="1354217"/>
          </a:xfrm>
          <a:prstGeom prst="rect">
            <a:avLst/>
          </a:prstGeom>
          <a:solidFill>
            <a:schemeClr val="bg1"/>
          </a:solidFill>
          <a:ln>
            <a:solidFill>
              <a:schemeClr val="tx1"/>
            </a:solidFill>
          </a:ln>
        </p:spPr>
        <p:txBody>
          <a:bodyPr wrap="square" rtlCol="0">
            <a:spAutoFit/>
          </a:bodyPr>
          <a:lstStyle/>
          <a:p>
            <a:pPr algn="ctr"/>
            <a:r>
              <a:rPr lang="en-GB" sz="2800" dirty="0"/>
              <a:t>Ancient Greece</a:t>
            </a:r>
          </a:p>
          <a:p>
            <a:pPr algn="ctr"/>
            <a:endParaRPr lang="en-GB" dirty="0"/>
          </a:p>
          <a:p>
            <a:pPr algn="ctr"/>
            <a:r>
              <a:rPr lang="en-GB" dirty="0"/>
              <a:t>What were the greatest achievements of Ancient Greece?</a:t>
            </a:r>
          </a:p>
        </p:txBody>
      </p:sp>
      <p:sp>
        <p:nvSpPr>
          <p:cNvPr id="10" name="TextBox 9">
            <a:extLst>
              <a:ext uri="{FF2B5EF4-FFF2-40B4-BE49-F238E27FC236}">
                <a16:creationId xmlns:a16="http://schemas.microsoft.com/office/drawing/2014/main" id="{FE8AFAC0-BB7B-FFFE-65D5-03E2B876AE14}"/>
              </a:ext>
            </a:extLst>
          </p:cNvPr>
          <p:cNvSpPr txBox="1"/>
          <p:nvPr/>
        </p:nvSpPr>
        <p:spPr>
          <a:xfrm>
            <a:off x="3676649" y="545871"/>
            <a:ext cx="2228850" cy="1169551"/>
          </a:xfrm>
          <a:prstGeom prst="rect">
            <a:avLst/>
          </a:prstGeom>
          <a:solidFill>
            <a:schemeClr val="bg1"/>
          </a:solidFill>
          <a:ln>
            <a:solidFill>
              <a:schemeClr val="tx1"/>
            </a:solidFill>
          </a:ln>
        </p:spPr>
        <p:txBody>
          <a:bodyPr wrap="square" rtlCol="0">
            <a:spAutoFit/>
          </a:bodyPr>
          <a:lstStyle/>
          <a:p>
            <a:r>
              <a:rPr lang="en-US" sz="1400" b="1" dirty="0"/>
              <a:t>Maths</a:t>
            </a:r>
          </a:p>
          <a:p>
            <a:r>
              <a:rPr lang="en-US" sz="1400" dirty="0"/>
              <a:t>We will be focusing on multiplicative reasoning, geometric reasoning and number sense.</a:t>
            </a:r>
            <a:endParaRPr lang="en-GB" sz="1400" dirty="0"/>
          </a:p>
        </p:txBody>
      </p:sp>
      <p:sp>
        <p:nvSpPr>
          <p:cNvPr id="12" name="TextBox 11">
            <a:extLst>
              <a:ext uri="{FF2B5EF4-FFF2-40B4-BE49-F238E27FC236}">
                <a16:creationId xmlns:a16="http://schemas.microsoft.com/office/drawing/2014/main" id="{4CE2AEC5-CD08-521F-53FA-965DEA97186E}"/>
              </a:ext>
            </a:extLst>
          </p:cNvPr>
          <p:cNvSpPr txBox="1"/>
          <p:nvPr/>
        </p:nvSpPr>
        <p:spPr>
          <a:xfrm>
            <a:off x="6095985" y="488179"/>
            <a:ext cx="2604005" cy="1815882"/>
          </a:xfrm>
          <a:prstGeom prst="rect">
            <a:avLst/>
          </a:prstGeom>
          <a:solidFill>
            <a:schemeClr val="bg1"/>
          </a:solidFill>
          <a:ln>
            <a:solidFill>
              <a:schemeClr val="tx1"/>
            </a:solidFill>
          </a:ln>
        </p:spPr>
        <p:txBody>
          <a:bodyPr wrap="square" rtlCol="0">
            <a:spAutoFit/>
          </a:bodyPr>
          <a:lstStyle/>
          <a:p>
            <a:r>
              <a:rPr lang="en-US" sz="1400" b="1" dirty="0"/>
              <a:t>PSHE/RSE</a:t>
            </a:r>
          </a:p>
          <a:p>
            <a:r>
              <a:rPr lang="en-US" sz="1400" dirty="0"/>
              <a:t>Our big question for PSHE this half term is ‘Why do we need a class charter and what does it look like?’, in which we will explore boundaries and what makes a positive learning environment.</a:t>
            </a:r>
          </a:p>
        </p:txBody>
      </p:sp>
      <p:sp>
        <p:nvSpPr>
          <p:cNvPr id="13" name="TextBox 12">
            <a:extLst>
              <a:ext uri="{FF2B5EF4-FFF2-40B4-BE49-F238E27FC236}">
                <a16:creationId xmlns:a16="http://schemas.microsoft.com/office/drawing/2014/main" id="{A51C24F9-9CFC-E9B2-852A-535B2D39D571}"/>
              </a:ext>
            </a:extLst>
          </p:cNvPr>
          <p:cNvSpPr txBox="1"/>
          <p:nvPr/>
        </p:nvSpPr>
        <p:spPr>
          <a:xfrm>
            <a:off x="3441471" y="4298035"/>
            <a:ext cx="2943765" cy="2246769"/>
          </a:xfrm>
          <a:prstGeom prst="rect">
            <a:avLst/>
          </a:prstGeom>
          <a:solidFill>
            <a:schemeClr val="bg1"/>
          </a:solidFill>
          <a:ln>
            <a:solidFill>
              <a:schemeClr val="tx1"/>
            </a:solidFill>
          </a:ln>
        </p:spPr>
        <p:txBody>
          <a:bodyPr wrap="square" rtlCol="0">
            <a:spAutoFit/>
          </a:bodyPr>
          <a:lstStyle/>
          <a:p>
            <a:r>
              <a:rPr lang="en-US" sz="1400" b="1" dirty="0"/>
              <a:t>RE</a:t>
            </a:r>
          </a:p>
          <a:p>
            <a:r>
              <a:rPr lang="en-US" sz="1400" dirty="0"/>
              <a:t>We will be learning about Christianity this half term, striving to answer the question, ‘What do Christians learn from the creation story?’</a:t>
            </a:r>
          </a:p>
          <a:p>
            <a:r>
              <a:rPr lang="en-US" sz="1400" b="1" dirty="0"/>
              <a:t>Music</a:t>
            </a:r>
          </a:p>
          <a:p>
            <a:r>
              <a:rPr lang="en-US" sz="1400" dirty="0"/>
              <a:t>We will be learning to perform and describe Music, by reviewing different types of Music and performing a Greek dance.</a:t>
            </a:r>
          </a:p>
        </p:txBody>
      </p:sp>
      <p:sp>
        <p:nvSpPr>
          <p:cNvPr id="14" name="TextBox 13">
            <a:extLst>
              <a:ext uri="{FF2B5EF4-FFF2-40B4-BE49-F238E27FC236}">
                <a16:creationId xmlns:a16="http://schemas.microsoft.com/office/drawing/2014/main" id="{F35AC9F8-1169-F918-88A2-CE2F17ACC27A}"/>
              </a:ext>
            </a:extLst>
          </p:cNvPr>
          <p:cNvSpPr txBox="1"/>
          <p:nvPr/>
        </p:nvSpPr>
        <p:spPr>
          <a:xfrm>
            <a:off x="6552904" y="4769383"/>
            <a:ext cx="2268141" cy="1600438"/>
          </a:xfrm>
          <a:prstGeom prst="rect">
            <a:avLst/>
          </a:prstGeom>
          <a:solidFill>
            <a:schemeClr val="bg1"/>
          </a:solidFill>
          <a:ln>
            <a:solidFill>
              <a:schemeClr val="tx1"/>
            </a:solidFill>
          </a:ln>
        </p:spPr>
        <p:txBody>
          <a:bodyPr wrap="square" rtlCol="0">
            <a:spAutoFit/>
          </a:bodyPr>
          <a:lstStyle/>
          <a:p>
            <a:r>
              <a:rPr lang="en-US" sz="1400" b="1" dirty="0"/>
              <a:t>Science</a:t>
            </a:r>
          </a:p>
          <a:p>
            <a:r>
              <a:rPr lang="en-US" sz="1400" dirty="0"/>
              <a:t>We will be investigating materials this half term. We will focus on the three states of matter, to answer the question, ‘Can materials change state?’</a:t>
            </a:r>
          </a:p>
        </p:txBody>
      </p:sp>
    </p:spTree>
    <p:extLst>
      <p:ext uri="{BB962C8B-B14F-4D97-AF65-F5344CB8AC3E}">
        <p14:creationId xmlns:p14="http://schemas.microsoft.com/office/powerpoint/2010/main" val="3789700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2B58CB86963BF45ACB49E60A444DA84" ma:contentTypeVersion="14" ma:contentTypeDescription="Create a new document." ma:contentTypeScope="" ma:versionID="d93e144e4fee8e81388a93a51af6d7cc">
  <xsd:schema xmlns:xsd="http://www.w3.org/2001/XMLSchema" xmlns:xs="http://www.w3.org/2001/XMLSchema" xmlns:p="http://schemas.microsoft.com/office/2006/metadata/properties" xmlns:ns2="02554ba8-ad00-4710-8db7-9c07da708a90" xmlns:ns3="c3750d7c-52d2-4e35-aa1c-1eee1d2cb046" targetNamespace="http://schemas.microsoft.com/office/2006/metadata/properties" ma:root="true" ma:fieldsID="0cb391badb01e51f0001671b21f9e419" ns2:_="" ns3:_="">
    <xsd:import namespace="02554ba8-ad00-4710-8db7-9c07da708a90"/>
    <xsd:import namespace="c3750d7c-52d2-4e35-aa1c-1eee1d2cb04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554ba8-ad00-4710-8db7-9c07da70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8094b6-c376-40f7-8aa8-abcd29f2cf1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750d7c-52d2-4e35-aa1c-1eee1d2cb04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5cc09bf-0f5c-4b0f-87e5-eb4c2190f2c4}" ma:internalName="TaxCatchAll" ma:showField="CatchAllData" ma:web="c3750d7c-52d2-4e35-aa1c-1eee1d2cb046">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3750d7c-52d2-4e35-aa1c-1eee1d2cb046" xsi:nil="true"/>
    <lcf76f155ced4ddcb4097134ff3c332f xmlns="02554ba8-ad00-4710-8db7-9c07da708a9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8931A4C-FBF5-491B-B9BA-811F134751F6}">
  <ds:schemaRefs>
    <ds:schemaRef ds:uri="http://schemas.microsoft.com/sharepoint/v3/contenttype/forms"/>
  </ds:schemaRefs>
</ds:datastoreItem>
</file>

<file path=customXml/itemProps2.xml><?xml version="1.0" encoding="utf-8"?>
<ds:datastoreItem xmlns:ds="http://schemas.openxmlformats.org/officeDocument/2006/customXml" ds:itemID="{0FB54344-7E60-442E-8425-4CD21EC2DA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554ba8-ad00-4710-8db7-9c07da708a90"/>
    <ds:schemaRef ds:uri="c3750d7c-52d2-4e35-aa1c-1eee1d2cb0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FE9784A-B9AB-4281-AFDB-5FB0D498AB30}">
  <ds:schemaRefs>
    <ds:schemaRef ds:uri="http://schemas.microsoft.com/office/2006/metadata/properties"/>
    <ds:schemaRef ds:uri="http://schemas.microsoft.com/office/infopath/2007/PartnerControls"/>
    <ds:schemaRef ds:uri="c3750d7c-52d2-4e35-aa1c-1eee1d2cb046"/>
    <ds:schemaRef ds:uri="02554ba8-ad00-4710-8db7-9c07da708a90"/>
  </ds:schemaRefs>
</ds:datastoreItem>
</file>

<file path=docProps/app.xml><?xml version="1.0" encoding="utf-8"?>
<Properties xmlns="http://schemas.openxmlformats.org/officeDocument/2006/extended-properties" xmlns:vt="http://schemas.openxmlformats.org/officeDocument/2006/docPropsVTypes">
  <TotalTime>41813</TotalTime>
  <Words>343</Words>
  <Application>Microsoft Office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Hemsley</dc:creator>
  <cp:lastModifiedBy>Freddie Conway</cp:lastModifiedBy>
  <cp:revision>2</cp:revision>
  <dcterms:created xsi:type="dcterms:W3CDTF">2022-10-19T15:29:03Z</dcterms:created>
  <dcterms:modified xsi:type="dcterms:W3CDTF">2024-09-04T10:21:10Z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0x01010092B58CB86963BF45ACB49E60A444DA84</vt:lpwstr>
  </property>
  <property fmtid="{D5CDD505-2E9C-101B-9397-08002B2CF9AE}" pid="3" name="MediaServiceImageTags">
    <vt:lpwstr/>
  </property>
</Properties>
</file>