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8" r:id="rId4"/>
    <p:sldId id="266" r:id="rId5"/>
    <p:sldId id="265" r:id="rId6"/>
    <p:sldId id="261" r:id="rId7"/>
    <p:sldId id="258" r:id="rId8"/>
    <p:sldId id="260" r:id="rId9"/>
    <p:sldId id="263" r:id="rId10"/>
    <p:sldId id="262" r:id="rId11"/>
    <p:sldId id="25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C46D6A-5F0A-47E3-BFCF-C3409A106140}" v="1" dt="2023-10-04T07:15:13.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6" d="100"/>
          <a:sy n="96"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Reeves" userId="21028c61-53da-40da-9e41-93071e5cc9aa" providerId="ADAL" clId="{65C46D6A-5F0A-47E3-BFCF-C3409A106140}"/>
    <pc:docChg chg="undo custSel addSld modSld sldOrd">
      <pc:chgData name="Beth Reeves" userId="21028c61-53da-40da-9e41-93071e5cc9aa" providerId="ADAL" clId="{65C46D6A-5F0A-47E3-BFCF-C3409A106140}" dt="2023-10-04T07:18:12.597" v="440" actId="20577"/>
      <pc:docMkLst>
        <pc:docMk/>
      </pc:docMkLst>
      <pc:sldChg chg="modSp mod">
        <pc:chgData name="Beth Reeves" userId="21028c61-53da-40da-9e41-93071e5cc9aa" providerId="ADAL" clId="{65C46D6A-5F0A-47E3-BFCF-C3409A106140}" dt="2023-09-29T13:26:45.340" v="12" actId="20577"/>
        <pc:sldMkLst>
          <pc:docMk/>
          <pc:sldMk cId="2256470075" sldId="256"/>
        </pc:sldMkLst>
        <pc:spChg chg="mod">
          <ac:chgData name="Beth Reeves" userId="21028c61-53da-40da-9e41-93071e5cc9aa" providerId="ADAL" clId="{65C46D6A-5F0A-47E3-BFCF-C3409A106140}" dt="2023-09-29T13:26:45.340" v="12" actId="20577"/>
          <ac:spMkLst>
            <pc:docMk/>
            <pc:sldMk cId="2256470075" sldId="256"/>
            <ac:spMk id="2" creationId="{26897310-A32E-A427-1E5C-A736C64AD139}"/>
          </ac:spMkLst>
        </pc:spChg>
      </pc:sldChg>
      <pc:sldChg chg="modSp mod">
        <pc:chgData name="Beth Reeves" userId="21028c61-53da-40da-9e41-93071e5cc9aa" providerId="ADAL" clId="{65C46D6A-5F0A-47E3-BFCF-C3409A106140}" dt="2023-10-01T12:26:38.241" v="410" actId="2711"/>
        <pc:sldMkLst>
          <pc:docMk/>
          <pc:sldMk cId="4082119890" sldId="259"/>
        </pc:sldMkLst>
        <pc:spChg chg="mod">
          <ac:chgData name="Beth Reeves" userId="21028c61-53da-40da-9e41-93071e5cc9aa" providerId="ADAL" clId="{65C46D6A-5F0A-47E3-BFCF-C3409A106140}" dt="2023-10-01T12:26:38.241" v="410" actId="2711"/>
          <ac:spMkLst>
            <pc:docMk/>
            <pc:sldMk cId="4082119890" sldId="259"/>
            <ac:spMk id="3" creationId="{40CAF494-B121-2BA9-4E5A-E5C3B714271B}"/>
          </ac:spMkLst>
        </pc:spChg>
      </pc:sldChg>
      <pc:sldChg chg="addSp modSp mod setBg">
        <pc:chgData name="Beth Reeves" userId="21028c61-53da-40da-9e41-93071e5cc9aa" providerId="ADAL" clId="{65C46D6A-5F0A-47E3-BFCF-C3409A106140}" dt="2023-10-01T12:20:39.293" v="389" actId="26606"/>
        <pc:sldMkLst>
          <pc:docMk/>
          <pc:sldMk cId="861783209" sldId="260"/>
        </pc:sldMkLst>
        <pc:spChg chg="mod">
          <ac:chgData name="Beth Reeves" userId="21028c61-53da-40da-9e41-93071e5cc9aa" providerId="ADAL" clId="{65C46D6A-5F0A-47E3-BFCF-C3409A106140}" dt="2023-10-01T12:20:39.293" v="389" actId="26606"/>
          <ac:spMkLst>
            <pc:docMk/>
            <pc:sldMk cId="861783209" sldId="260"/>
            <ac:spMk id="2" creationId="{EDE10955-259C-6E6D-1B92-F1EDEA6C0CC1}"/>
          </ac:spMkLst>
        </pc:spChg>
        <pc:spChg chg="mod">
          <ac:chgData name="Beth Reeves" userId="21028c61-53da-40da-9e41-93071e5cc9aa" providerId="ADAL" clId="{65C46D6A-5F0A-47E3-BFCF-C3409A106140}" dt="2023-10-01T12:20:39.293" v="389" actId="26606"/>
          <ac:spMkLst>
            <pc:docMk/>
            <pc:sldMk cId="861783209" sldId="260"/>
            <ac:spMk id="3" creationId="{E2CD1BD3-EE89-E06E-60F8-7FC1584BB8BA}"/>
          </ac:spMkLst>
        </pc:spChg>
        <pc:grpChg chg="add">
          <ac:chgData name="Beth Reeves" userId="21028c61-53da-40da-9e41-93071e5cc9aa" providerId="ADAL" clId="{65C46D6A-5F0A-47E3-BFCF-C3409A106140}" dt="2023-10-01T12:20:39.293" v="389" actId="26606"/>
          <ac:grpSpMkLst>
            <pc:docMk/>
            <pc:sldMk cId="861783209" sldId="260"/>
            <ac:grpSpMk id="9" creationId="{A5AFD70F-20E3-55D2-E154-7D4FACFBB016}"/>
          </ac:grpSpMkLst>
        </pc:grpChg>
        <pc:picChg chg="add">
          <ac:chgData name="Beth Reeves" userId="21028c61-53da-40da-9e41-93071e5cc9aa" providerId="ADAL" clId="{65C46D6A-5F0A-47E3-BFCF-C3409A106140}" dt="2023-10-01T12:20:39.293" v="389" actId="26606"/>
          <ac:picMkLst>
            <pc:docMk/>
            <pc:sldMk cId="861783209" sldId="260"/>
            <ac:picMk id="5" creationId="{7A4FB6EA-5AA2-1EE2-7001-0D21F2AB7C5B}"/>
          </ac:picMkLst>
        </pc:picChg>
      </pc:sldChg>
      <pc:sldChg chg="addSp delSp mod">
        <pc:chgData name="Beth Reeves" userId="21028c61-53da-40da-9e41-93071e5cc9aa" providerId="ADAL" clId="{65C46D6A-5F0A-47E3-BFCF-C3409A106140}" dt="2023-10-01T12:20:02.721" v="388" actId="26606"/>
        <pc:sldMkLst>
          <pc:docMk/>
          <pc:sldMk cId="3451898976" sldId="261"/>
        </pc:sldMkLst>
        <pc:spChg chg="del">
          <ac:chgData name="Beth Reeves" userId="21028c61-53da-40da-9e41-93071e5cc9aa" providerId="ADAL" clId="{65C46D6A-5F0A-47E3-BFCF-C3409A106140}" dt="2023-10-01T12:20:02.721" v="388" actId="26606"/>
          <ac:spMkLst>
            <pc:docMk/>
            <pc:sldMk cId="3451898976" sldId="261"/>
            <ac:spMk id="3" creationId="{E0573EE4-481C-1D03-1783-2CC8E88748CC}"/>
          </ac:spMkLst>
        </pc:spChg>
        <pc:graphicFrameChg chg="add">
          <ac:chgData name="Beth Reeves" userId="21028c61-53da-40da-9e41-93071e5cc9aa" providerId="ADAL" clId="{65C46D6A-5F0A-47E3-BFCF-C3409A106140}" dt="2023-10-01T12:20:02.721" v="388" actId="26606"/>
          <ac:graphicFrameMkLst>
            <pc:docMk/>
            <pc:sldMk cId="3451898976" sldId="261"/>
            <ac:graphicFrameMk id="5" creationId="{6E411882-C052-48A4-2721-8E304ED88E78}"/>
          </ac:graphicFrameMkLst>
        </pc:graphicFrameChg>
      </pc:sldChg>
      <pc:sldChg chg="addSp modSp new mod ord setBg">
        <pc:chgData name="Beth Reeves" userId="21028c61-53da-40da-9e41-93071e5cc9aa" providerId="ADAL" clId="{65C46D6A-5F0A-47E3-BFCF-C3409A106140}" dt="2023-10-04T07:13:52.263" v="412"/>
        <pc:sldMkLst>
          <pc:docMk/>
          <pc:sldMk cId="1500986178" sldId="264"/>
        </pc:sldMkLst>
        <pc:spChg chg="mod">
          <ac:chgData name="Beth Reeves" userId="21028c61-53da-40da-9e41-93071e5cc9aa" providerId="ADAL" clId="{65C46D6A-5F0A-47E3-BFCF-C3409A106140}" dt="2023-10-01T12:26:14.568" v="409" actId="2711"/>
          <ac:spMkLst>
            <pc:docMk/>
            <pc:sldMk cId="1500986178" sldId="264"/>
            <ac:spMk id="2" creationId="{1319E4CE-D3AB-7D4D-9DCD-309A34EFF958}"/>
          </ac:spMkLst>
        </pc:spChg>
        <pc:spChg chg="mod">
          <ac:chgData name="Beth Reeves" userId="21028c61-53da-40da-9e41-93071e5cc9aa" providerId="ADAL" clId="{65C46D6A-5F0A-47E3-BFCF-C3409A106140}" dt="2023-10-01T12:26:07.301" v="408" actId="27636"/>
          <ac:spMkLst>
            <pc:docMk/>
            <pc:sldMk cId="1500986178" sldId="264"/>
            <ac:spMk id="3" creationId="{AF250128-6F80-FAEB-B6F3-2DBF5F2D3181}"/>
          </ac:spMkLst>
        </pc:spChg>
        <pc:grpChg chg="add">
          <ac:chgData name="Beth Reeves" userId="21028c61-53da-40da-9e41-93071e5cc9aa" providerId="ADAL" clId="{65C46D6A-5F0A-47E3-BFCF-C3409A106140}" dt="2023-10-01T12:19:31.343" v="386" actId="26606"/>
          <ac:grpSpMkLst>
            <pc:docMk/>
            <pc:sldMk cId="1500986178" sldId="264"/>
            <ac:grpSpMk id="10" creationId="{114ED94A-C85D-4CD3-4205-438D21CE6B38}"/>
          </ac:grpSpMkLst>
        </pc:grpChg>
        <pc:picChg chg="add mod">
          <ac:chgData name="Beth Reeves" userId="21028c61-53da-40da-9e41-93071e5cc9aa" providerId="ADAL" clId="{65C46D6A-5F0A-47E3-BFCF-C3409A106140}" dt="2023-10-01T12:19:31.343" v="386" actId="26606"/>
          <ac:picMkLst>
            <pc:docMk/>
            <pc:sldMk cId="1500986178" sldId="264"/>
            <ac:picMk id="5" creationId="{66437B36-F9DD-BC6C-5458-C2F33F0EA4EC}"/>
          </ac:picMkLst>
        </pc:picChg>
      </pc:sldChg>
      <pc:sldChg chg="addSp delSp modSp new mod setBg">
        <pc:chgData name="Beth Reeves" userId="21028c61-53da-40da-9e41-93071e5cc9aa" providerId="ADAL" clId="{65C46D6A-5F0A-47E3-BFCF-C3409A106140}" dt="2023-10-01T12:23:50.983" v="403" actId="14826"/>
        <pc:sldMkLst>
          <pc:docMk/>
          <pc:sldMk cId="30302400" sldId="265"/>
        </pc:sldMkLst>
        <pc:spChg chg="mod">
          <ac:chgData name="Beth Reeves" userId="21028c61-53da-40da-9e41-93071e5cc9aa" providerId="ADAL" clId="{65C46D6A-5F0A-47E3-BFCF-C3409A106140}" dt="2023-10-01T12:22:29.840" v="401" actId="2711"/>
          <ac:spMkLst>
            <pc:docMk/>
            <pc:sldMk cId="30302400" sldId="265"/>
            <ac:spMk id="2" creationId="{27616CD9-B5D7-2A5B-83E6-3089713BB5AD}"/>
          </ac:spMkLst>
        </pc:spChg>
        <pc:spChg chg="mod">
          <ac:chgData name="Beth Reeves" userId="21028c61-53da-40da-9e41-93071e5cc9aa" providerId="ADAL" clId="{65C46D6A-5F0A-47E3-BFCF-C3409A106140}" dt="2023-10-01T12:22:21.301" v="400" actId="2711"/>
          <ac:spMkLst>
            <pc:docMk/>
            <pc:sldMk cId="30302400" sldId="265"/>
            <ac:spMk id="3" creationId="{21CE6C32-C5A7-5A70-81E3-32E584B2014A}"/>
          </ac:spMkLst>
        </pc:spChg>
        <pc:spChg chg="add del">
          <ac:chgData name="Beth Reeves" userId="21028c61-53da-40da-9e41-93071e5cc9aa" providerId="ADAL" clId="{65C46D6A-5F0A-47E3-BFCF-C3409A106140}" dt="2023-10-01T12:19:43.443" v="387" actId="26606"/>
          <ac:spMkLst>
            <pc:docMk/>
            <pc:sldMk cId="30302400" sldId="265"/>
            <ac:spMk id="9" creationId="{9F7D5CDA-D291-4307-BF55-1381FED29634}"/>
          </ac:spMkLst>
        </pc:spChg>
        <pc:spChg chg="add del">
          <ac:chgData name="Beth Reeves" userId="21028c61-53da-40da-9e41-93071e5cc9aa" providerId="ADAL" clId="{65C46D6A-5F0A-47E3-BFCF-C3409A106140}" dt="2023-10-01T12:19:43.443" v="387" actId="26606"/>
          <ac:spMkLst>
            <pc:docMk/>
            <pc:sldMk cId="30302400" sldId="265"/>
            <ac:spMk id="11" creationId="{59B296B9-C5A5-4E4F-9B60-C907B5F1466C}"/>
          </ac:spMkLst>
        </pc:spChg>
        <pc:spChg chg="add del">
          <ac:chgData name="Beth Reeves" userId="21028c61-53da-40da-9e41-93071e5cc9aa" providerId="ADAL" clId="{65C46D6A-5F0A-47E3-BFCF-C3409A106140}" dt="2023-10-01T12:19:43.443" v="387" actId="26606"/>
          <ac:spMkLst>
            <pc:docMk/>
            <pc:sldMk cId="30302400" sldId="265"/>
            <ac:spMk id="13" creationId="{D0300FD3-5AF1-6305-15FA-9078072672E2}"/>
          </ac:spMkLst>
        </pc:spChg>
        <pc:spChg chg="add">
          <ac:chgData name="Beth Reeves" userId="21028c61-53da-40da-9e41-93071e5cc9aa" providerId="ADAL" clId="{65C46D6A-5F0A-47E3-BFCF-C3409A106140}" dt="2023-10-01T12:19:43.443" v="387" actId="26606"/>
          <ac:spMkLst>
            <pc:docMk/>
            <pc:sldMk cId="30302400" sldId="265"/>
            <ac:spMk id="18" creationId="{9F7D5CDA-D291-4307-BF55-1381FED29634}"/>
          </ac:spMkLst>
        </pc:spChg>
        <pc:spChg chg="add">
          <ac:chgData name="Beth Reeves" userId="21028c61-53da-40da-9e41-93071e5cc9aa" providerId="ADAL" clId="{65C46D6A-5F0A-47E3-BFCF-C3409A106140}" dt="2023-10-01T12:19:43.443" v="387" actId="26606"/>
          <ac:spMkLst>
            <pc:docMk/>
            <pc:sldMk cId="30302400" sldId="265"/>
            <ac:spMk id="20" creationId="{59B296B9-C5A5-4E4F-9B60-C907B5F1466C}"/>
          </ac:spMkLst>
        </pc:spChg>
        <pc:spChg chg="add">
          <ac:chgData name="Beth Reeves" userId="21028c61-53da-40da-9e41-93071e5cc9aa" providerId="ADAL" clId="{65C46D6A-5F0A-47E3-BFCF-C3409A106140}" dt="2023-10-01T12:19:43.443" v="387" actId="26606"/>
          <ac:spMkLst>
            <pc:docMk/>
            <pc:sldMk cId="30302400" sldId="265"/>
            <ac:spMk id="22" creationId="{D0300FD3-5AF1-6305-15FA-9078072672E2}"/>
          </ac:spMkLst>
        </pc:spChg>
        <pc:picChg chg="add mod">
          <ac:chgData name="Beth Reeves" userId="21028c61-53da-40da-9e41-93071e5cc9aa" providerId="ADAL" clId="{65C46D6A-5F0A-47E3-BFCF-C3409A106140}" dt="2023-10-01T12:23:50.983" v="403" actId="14826"/>
          <ac:picMkLst>
            <pc:docMk/>
            <pc:sldMk cId="30302400" sldId="265"/>
            <ac:picMk id="5" creationId="{12C29E27-3C8B-9832-DCA0-7EA6CA602093}"/>
          </ac:picMkLst>
        </pc:picChg>
      </pc:sldChg>
      <pc:sldChg chg="addSp delSp modSp new mod setBg">
        <pc:chgData name="Beth Reeves" userId="21028c61-53da-40da-9e41-93071e5cc9aa" providerId="ADAL" clId="{65C46D6A-5F0A-47E3-BFCF-C3409A106140}" dt="2023-10-01T12:25:52.198" v="406" actId="27636"/>
        <pc:sldMkLst>
          <pc:docMk/>
          <pc:sldMk cId="2516597764" sldId="266"/>
        </pc:sldMkLst>
        <pc:spChg chg="mod">
          <ac:chgData name="Beth Reeves" userId="21028c61-53da-40da-9e41-93071e5cc9aa" providerId="ADAL" clId="{65C46D6A-5F0A-47E3-BFCF-C3409A106140}" dt="2023-10-01T12:22:08.553" v="399" actId="2711"/>
          <ac:spMkLst>
            <pc:docMk/>
            <pc:sldMk cId="2516597764" sldId="266"/>
            <ac:spMk id="2" creationId="{FD2C4D78-919F-6E30-007E-CB7192E2064E}"/>
          </ac:spMkLst>
        </pc:spChg>
        <pc:spChg chg="add del mod">
          <ac:chgData name="Beth Reeves" userId="21028c61-53da-40da-9e41-93071e5cc9aa" providerId="ADAL" clId="{65C46D6A-5F0A-47E3-BFCF-C3409A106140}" dt="2023-10-01T12:18:38.387" v="382" actId="26606"/>
          <ac:spMkLst>
            <pc:docMk/>
            <pc:sldMk cId="2516597764" sldId="266"/>
            <ac:spMk id="3" creationId="{851AC643-58AA-0AB0-4238-8C6204CAFD99}"/>
          </ac:spMkLst>
        </pc:spChg>
        <pc:spChg chg="add del">
          <ac:chgData name="Beth Reeves" userId="21028c61-53da-40da-9e41-93071e5cc9aa" providerId="ADAL" clId="{65C46D6A-5F0A-47E3-BFCF-C3409A106140}" dt="2023-10-01T12:18:22.333" v="377" actId="26606"/>
          <ac:spMkLst>
            <pc:docMk/>
            <pc:sldMk cId="2516597764" sldId="266"/>
            <ac:spMk id="9" creationId="{BACC6370-2D7E-4714-9D71-7542949D7D5D}"/>
          </ac:spMkLst>
        </pc:spChg>
        <pc:spChg chg="add del">
          <ac:chgData name="Beth Reeves" userId="21028c61-53da-40da-9e41-93071e5cc9aa" providerId="ADAL" clId="{65C46D6A-5F0A-47E3-BFCF-C3409A106140}" dt="2023-10-01T12:18:22.333" v="377" actId="26606"/>
          <ac:spMkLst>
            <pc:docMk/>
            <pc:sldMk cId="2516597764" sldId="266"/>
            <ac:spMk id="11" creationId="{F68B3F68-107C-434F-AA38-110D5EA91B85}"/>
          </ac:spMkLst>
        </pc:spChg>
        <pc:spChg chg="add del">
          <ac:chgData name="Beth Reeves" userId="21028c61-53da-40da-9e41-93071e5cc9aa" providerId="ADAL" clId="{65C46D6A-5F0A-47E3-BFCF-C3409A106140}" dt="2023-10-01T12:18:22.333" v="377" actId="26606"/>
          <ac:spMkLst>
            <pc:docMk/>
            <pc:sldMk cId="2516597764" sldId="266"/>
            <ac:spMk id="13" creationId="{AAD0DBB9-1A4B-4391-81D4-CB19F9AB918A}"/>
          </ac:spMkLst>
        </pc:spChg>
        <pc:spChg chg="add del">
          <ac:chgData name="Beth Reeves" userId="21028c61-53da-40da-9e41-93071e5cc9aa" providerId="ADAL" clId="{65C46D6A-5F0A-47E3-BFCF-C3409A106140}" dt="2023-10-01T12:18:22.333" v="377" actId="26606"/>
          <ac:spMkLst>
            <pc:docMk/>
            <pc:sldMk cId="2516597764" sldId="266"/>
            <ac:spMk id="15" creationId="{063BBA22-50EA-4C4D-BE05-F1CE4E63AA56}"/>
          </ac:spMkLst>
        </pc:spChg>
        <pc:spChg chg="add del">
          <ac:chgData name="Beth Reeves" userId="21028c61-53da-40da-9e41-93071e5cc9aa" providerId="ADAL" clId="{65C46D6A-5F0A-47E3-BFCF-C3409A106140}" dt="2023-10-01T12:18:29.585" v="379" actId="26606"/>
          <ac:spMkLst>
            <pc:docMk/>
            <pc:sldMk cId="2516597764" sldId="266"/>
            <ac:spMk id="17" creationId="{B65C0385-5E30-4D2E-AF9F-4639659D34E9}"/>
          </ac:spMkLst>
        </pc:spChg>
        <pc:spChg chg="add del">
          <ac:chgData name="Beth Reeves" userId="21028c61-53da-40da-9e41-93071e5cc9aa" providerId="ADAL" clId="{65C46D6A-5F0A-47E3-BFCF-C3409A106140}" dt="2023-10-01T12:18:29.585" v="379" actId="26606"/>
          <ac:spMkLst>
            <pc:docMk/>
            <pc:sldMk cId="2516597764" sldId="266"/>
            <ac:spMk id="19" creationId="{E335820B-3A29-42C5-AA8D-10ECA43CD985}"/>
          </ac:spMkLst>
        </pc:spChg>
        <pc:spChg chg="add del">
          <ac:chgData name="Beth Reeves" userId="21028c61-53da-40da-9e41-93071e5cc9aa" providerId="ADAL" clId="{65C46D6A-5F0A-47E3-BFCF-C3409A106140}" dt="2023-10-01T12:18:29.585" v="379" actId="26606"/>
          <ac:spMkLst>
            <pc:docMk/>
            <pc:sldMk cId="2516597764" sldId="266"/>
            <ac:spMk id="20" creationId="{851AC643-58AA-0AB0-4238-8C6204CAFD99}"/>
          </ac:spMkLst>
        </pc:spChg>
        <pc:spChg chg="add del">
          <ac:chgData name="Beth Reeves" userId="21028c61-53da-40da-9e41-93071e5cc9aa" providerId="ADAL" clId="{65C46D6A-5F0A-47E3-BFCF-C3409A106140}" dt="2023-10-01T12:18:38.363" v="381" actId="26606"/>
          <ac:spMkLst>
            <pc:docMk/>
            <pc:sldMk cId="2516597764" sldId="266"/>
            <ac:spMk id="22" creationId="{851AC643-58AA-0AB0-4238-8C6204CAFD99}"/>
          </ac:spMkLst>
        </pc:spChg>
        <pc:spChg chg="add">
          <ac:chgData name="Beth Reeves" userId="21028c61-53da-40da-9e41-93071e5cc9aa" providerId="ADAL" clId="{65C46D6A-5F0A-47E3-BFCF-C3409A106140}" dt="2023-10-01T12:18:38.387" v="382" actId="26606"/>
          <ac:spMkLst>
            <pc:docMk/>
            <pc:sldMk cId="2516597764" sldId="266"/>
            <ac:spMk id="27" creationId="{B65C0385-5E30-4D2E-AF9F-4639659D34E9}"/>
          </ac:spMkLst>
        </pc:spChg>
        <pc:spChg chg="add">
          <ac:chgData name="Beth Reeves" userId="21028c61-53da-40da-9e41-93071e5cc9aa" providerId="ADAL" clId="{65C46D6A-5F0A-47E3-BFCF-C3409A106140}" dt="2023-10-01T12:18:38.387" v="382" actId="26606"/>
          <ac:spMkLst>
            <pc:docMk/>
            <pc:sldMk cId="2516597764" sldId="266"/>
            <ac:spMk id="29" creationId="{E335820B-3A29-42C5-AA8D-10ECA43CD985}"/>
          </ac:spMkLst>
        </pc:spChg>
        <pc:spChg chg="add mod">
          <ac:chgData name="Beth Reeves" userId="21028c61-53da-40da-9e41-93071e5cc9aa" providerId="ADAL" clId="{65C46D6A-5F0A-47E3-BFCF-C3409A106140}" dt="2023-10-01T12:25:52.198" v="406" actId="27636"/>
          <ac:spMkLst>
            <pc:docMk/>
            <pc:sldMk cId="2516597764" sldId="266"/>
            <ac:spMk id="30" creationId="{851AC643-58AA-0AB0-4238-8C6204CAFD99}"/>
          </ac:spMkLst>
        </pc:spChg>
        <pc:grpChg chg="add del">
          <ac:chgData name="Beth Reeves" userId="21028c61-53da-40da-9e41-93071e5cc9aa" providerId="ADAL" clId="{65C46D6A-5F0A-47E3-BFCF-C3409A106140}" dt="2023-10-01T12:18:38.363" v="381" actId="26606"/>
          <ac:grpSpMkLst>
            <pc:docMk/>
            <pc:sldMk cId="2516597764" sldId="266"/>
            <ac:grpSpMk id="24" creationId="{8CE57D37-C2D0-066B-1AE3-6F4244344F27}"/>
          </ac:grpSpMkLst>
        </pc:grpChg>
        <pc:graphicFrameChg chg="add del">
          <ac:chgData name="Beth Reeves" userId="21028c61-53da-40da-9e41-93071e5cc9aa" providerId="ADAL" clId="{65C46D6A-5F0A-47E3-BFCF-C3409A106140}" dt="2023-10-01T12:18:22.333" v="377" actId="26606"/>
          <ac:graphicFrameMkLst>
            <pc:docMk/>
            <pc:sldMk cId="2516597764" sldId="266"/>
            <ac:graphicFrameMk id="5" creationId="{500477EC-B2EC-CCBF-1278-8226F5938FCC}"/>
          </ac:graphicFrameMkLst>
        </pc:graphicFrameChg>
        <pc:picChg chg="add del">
          <ac:chgData name="Beth Reeves" userId="21028c61-53da-40da-9e41-93071e5cc9aa" providerId="ADAL" clId="{65C46D6A-5F0A-47E3-BFCF-C3409A106140}" dt="2023-10-01T12:18:29.585" v="379" actId="26606"/>
          <ac:picMkLst>
            <pc:docMk/>
            <pc:sldMk cId="2516597764" sldId="266"/>
            <ac:picMk id="18" creationId="{3536D0F7-6121-F8C4-04AC-0A3CCA889146}"/>
          </ac:picMkLst>
        </pc:picChg>
        <pc:picChg chg="add del">
          <ac:chgData name="Beth Reeves" userId="21028c61-53da-40da-9e41-93071e5cc9aa" providerId="ADAL" clId="{65C46D6A-5F0A-47E3-BFCF-C3409A106140}" dt="2023-10-01T12:18:38.363" v="381" actId="26606"/>
          <ac:picMkLst>
            <pc:docMk/>
            <pc:sldMk cId="2516597764" sldId="266"/>
            <ac:picMk id="23" creationId="{A15936AC-5884-3BC7-A97A-E9C5E4632F40}"/>
          </ac:picMkLst>
        </pc:picChg>
        <pc:picChg chg="add mod">
          <ac:chgData name="Beth Reeves" userId="21028c61-53da-40da-9e41-93071e5cc9aa" providerId="ADAL" clId="{65C46D6A-5F0A-47E3-BFCF-C3409A106140}" dt="2023-10-01T12:25:42.249" v="404" actId="14826"/>
          <ac:picMkLst>
            <pc:docMk/>
            <pc:sldMk cId="2516597764" sldId="266"/>
            <ac:picMk id="28" creationId="{3536D0F7-6121-F8C4-04AC-0A3CCA889146}"/>
          </ac:picMkLst>
        </pc:picChg>
      </pc:sldChg>
      <pc:sldChg chg="addSp delSp modSp new mod setBg">
        <pc:chgData name="Beth Reeves" userId="21028c61-53da-40da-9e41-93071e5cc9aa" providerId="ADAL" clId="{65C46D6A-5F0A-47E3-BFCF-C3409A106140}" dt="2023-10-04T07:15:46.565" v="417" actId="26606"/>
        <pc:sldMkLst>
          <pc:docMk/>
          <pc:sldMk cId="3058875876" sldId="267"/>
        </pc:sldMkLst>
        <pc:spChg chg="add del">
          <ac:chgData name="Beth Reeves" userId="21028c61-53da-40da-9e41-93071e5cc9aa" providerId="ADAL" clId="{65C46D6A-5F0A-47E3-BFCF-C3409A106140}" dt="2023-10-04T07:15:46.565" v="417" actId="26606"/>
          <ac:spMkLst>
            <pc:docMk/>
            <pc:sldMk cId="3058875876" sldId="267"/>
            <ac:spMk id="2" creationId="{A01A2C7D-F196-3477-F5F8-751691D33AB1}"/>
          </ac:spMkLst>
        </pc:spChg>
        <pc:spChg chg="del">
          <ac:chgData name="Beth Reeves" userId="21028c61-53da-40da-9e41-93071e5cc9aa" providerId="ADAL" clId="{65C46D6A-5F0A-47E3-BFCF-C3409A106140}" dt="2023-10-04T07:15:13.840" v="414"/>
          <ac:spMkLst>
            <pc:docMk/>
            <pc:sldMk cId="3058875876" sldId="267"/>
            <ac:spMk id="3" creationId="{F5B9DC76-006F-C049-3A8D-3B51EE4E756A}"/>
          </ac:spMkLst>
        </pc:spChg>
        <pc:spChg chg="add del">
          <ac:chgData name="Beth Reeves" userId="21028c61-53da-40da-9e41-93071e5cc9aa" providerId="ADAL" clId="{65C46D6A-5F0A-47E3-BFCF-C3409A106140}" dt="2023-10-04T07:15:46.550" v="416" actId="26606"/>
          <ac:spMkLst>
            <pc:docMk/>
            <pc:sldMk cId="3058875876" sldId="267"/>
            <ac:spMk id="1031" creationId="{42A4FC2C-047E-45A5-965D-8E1E3BF09BC6}"/>
          </ac:spMkLst>
        </pc:spChg>
        <pc:picChg chg="add mod">
          <ac:chgData name="Beth Reeves" userId="21028c61-53da-40da-9e41-93071e5cc9aa" providerId="ADAL" clId="{65C46D6A-5F0A-47E3-BFCF-C3409A106140}" dt="2023-10-04T07:15:46.565" v="417" actId="26606"/>
          <ac:picMkLst>
            <pc:docMk/>
            <pc:sldMk cId="3058875876" sldId="267"/>
            <ac:picMk id="1026" creationId="{ED1DBE9B-C6EA-5F6D-A29A-022D959C7D22}"/>
          </ac:picMkLst>
        </pc:picChg>
      </pc:sldChg>
      <pc:sldChg chg="modSp new mod">
        <pc:chgData name="Beth Reeves" userId="21028c61-53da-40da-9e41-93071e5cc9aa" providerId="ADAL" clId="{65C46D6A-5F0A-47E3-BFCF-C3409A106140}" dt="2023-10-04T07:18:12.597" v="440" actId="20577"/>
        <pc:sldMkLst>
          <pc:docMk/>
          <pc:sldMk cId="4072089530" sldId="268"/>
        </pc:sldMkLst>
        <pc:spChg chg="mod">
          <ac:chgData name="Beth Reeves" userId="21028c61-53da-40da-9e41-93071e5cc9aa" providerId="ADAL" clId="{65C46D6A-5F0A-47E3-BFCF-C3409A106140}" dt="2023-10-04T07:18:12.597" v="440" actId="20577"/>
          <ac:spMkLst>
            <pc:docMk/>
            <pc:sldMk cId="4072089530" sldId="268"/>
            <ac:spMk id="2" creationId="{D80930F5-0CA6-0FED-73E8-E0DF11C3FD49}"/>
          </ac:spMkLst>
        </pc:spChg>
        <pc:spChg chg="mod">
          <ac:chgData name="Beth Reeves" userId="21028c61-53da-40da-9e41-93071e5cc9aa" providerId="ADAL" clId="{65C46D6A-5F0A-47E3-BFCF-C3409A106140}" dt="2023-10-04T07:18:06.311" v="424"/>
          <ac:spMkLst>
            <pc:docMk/>
            <pc:sldMk cId="4072089530" sldId="268"/>
            <ac:spMk id="3" creationId="{40252A44-3AF5-B0D6-FE59-F7F76122566E}"/>
          </ac:spMkLst>
        </pc:spChg>
      </pc:sldChg>
    </pc:docChg>
  </pc:docChgLst>
  <pc:docChgLst>
    <pc:chgData name="Beth Reeves" userId="21028c61-53da-40da-9e41-93071e5cc9aa" providerId="ADAL" clId="{B28FEBE9-00AB-44A8-918F-B54854ACA4EA}"/>
    <pc:docChg chg="custSel modSld">
      <pc:chgData name="Beth Reeves" userId="21028c61-53da-40da-9e41-93071e5cc9aa" providerId="ADAL" clId="{B28FEBE9-00AB-44A8-918F-B54854ACA4EA}" dt="2022-10-09T19:02:02.387" v="32" actId="2711"/>
      <pc:docMkLst>
        <pc:docMk/>
      </pc:docMkLst>
      <pc:sldChg chg="modSp mod">
        <pc:chgData name="Beth Reeves" userId="21028c61-53da-40da-9e41-93071e5cc9aa" providerId="ADAL" clId="{B28FEBE9-00AB-44A8-918F-B54854ACA4EA}" dt="2022-10-09T19:02:02.387" v="32" actId="2711"/>
        <pc:sldMkLst>
          <pc:docMk/>
          <pc:sldMk cId="131960699" sldId="258"/>
        </pc:sldMkLst>
        <pc:spChg chg="mod">
          <ac:chgData name="Beth Reeves" userId="21028c61-53da-40da-9e41-93071e5cc9aa" providerId="ADAL" clId="{B28FEBE9-00AB-44A8-918F-B54854ACA4EA}" dt="2022-10-09T19:02:02.387" v="32" actId="2711"/>
          <ac:spMkLst>
            <pc:docMk/>
            <pc:sldMk cId="131960699" sldId="258"/>
            <ac:spMk id="3" creationId="{2C4181B8-D739-6C2F-5E27-EC2F7705B2E9}"/>
          </ac:spMkLst>
        </pc:spChg>
      </pc:sldChg>
      <pc:sldChg chg="modSp mod">
        <pc:chgData name="Beth Reeves" userId="21028c61-53da-40da-9e41-93071e5cc9aa" providerId="ADAL" clId="{B28FEBE9-00AB-44A8-918F-B54854ACA4EA}" dt="2022-10-09T19:00:54.806" v="2" actId="20577"/>
        <pc:sldMkLst>
          <pc:docMk/>
          <pc:sldMk cId="4082119890" sldId="259"/>
        </pc:sldMkLst>
        <pc:spChg chg="mod">
          <ac:chgData name="Beth Reeves" userId="21028c61-53da-40da-9e41-93071e5cc9aa" providerId="ADAL" clId="{B28FEBE9-00AB-44A8-918F-B54854ACA4EA}" dt="2022-10-09T19:00:54.806" v="2" actId="20577"/>
          <ac:spMkLst>
            <pc:docMk/>
            <pc:sldMk cId="4082119890" sldId="259"/>
            <ac:spMk id="3" creationId="{40CAF494-B121-2BA9-4E5A-E5C3B714271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6A698-E00C-4D7C-95F8-0F384319657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969004F-5E3A-4800-9DC4-4EBBBD5B2206}">
      <dgm:prSet/>
      <dgm:spPr/>
      <dgm:t>
        <a:bodyPr/>
        <a:lstStyle/>
        <a:p>
          <a:pPr>
            <a:lnSpc>
              <a:spcPct val="100000"/>
            </a:lnSpc>
          </a:pPr>
          <a:r>
            <a:rPr lang="en-US"/>
            <a:t>Decoding and fluency</a:t>
          </a:r>
        </a:p>
      </dgm:t>
    </dgm:pt>
    <dgm:pt modelId="{F1F74DF8-682A-4379-8654-C27464E1879C}" type="parTrans" cxnId="{138F084D-747E-4071-9896-37AA17340AC3}">
      <dgm:prSet/>
      <dgm:spPr/>
      <dgm:t>
        <a:bodyPr/>
        <a:lstStyle/>
        <a:p>
          <a:endParaRPr lang="en-US"/>
        </a:p>
      </dgm:t>
    </dgm:pt>
    <dgm:pt modelId="{DC358FAA-22DB-4370-9D26-94A4E9F68AD6}" type="sibTrans" cxnId="{138F084D-747E-4071-9896-37AA17340AC3}">
      <dgm:prSet/>
      <dgm:spPr/>
      <dgm:t>
        <a:bodyPr/>
        <a:lstStyle/>
        <a:p>
          <a:endParaRPr lang="en-US"/>
        </a:p>
      </dgm:t>
    </dgm:pt>
    <dgm:pt modelId="{60D8E16C-5F8A-4281-98A7-53D8417BCF95}">
      <dgm:prSet/>
      <dgm:spPr/>
      <dgm:t>
        <a:bodyPr/>
        <a:lstStyle/>
        <a:p>
          <a:pPr>
            <a:lnSpc>
              <a:spcPct val="100000"/>
            </a:lnSpc>
          </a:pPr>
          <a:r>
            <a:rPr lang="en-US"/>
            <a:t>Comprehension</a:t>
          </a:r>
        </a:p>
      </dgm:t>
    </dgm:pt>
    <dgm:pt modelId="{212D08B0-7A2C-4F11-BF32-5A09EEC53F5B}" type="parTrans" cxnId="{38E00827-D216-48A7-807A-8C1FEB38FE65}">
      <dgm:prSet/>
      <dgm:spPr/>
      <dgm:t>
        <a:bodyPr/>
        <a:lstStyle/>
        <a:p>
          <a:endParaRPr lang="en-US"/>
        </a:p>
      </dgm:t>
    </dgm:pt>
    <dgm:pt modelId="{3E897D46-5E73-410F-9D13-C6A1A9779071}" type="sibTrans" cxnId="{38E00827-D216-48A7-807A-8C1FEB38FE65}">
      <dgm:prSet/>
      <dgm:spPr/>
      <dgm:t>
        <a:bodyPr/>
        <a:lstStyle/>
        <a:p>
          <a:endParaRPr lang="en-US"/>
        </a:p>
      </dgm:t>
    </dgm:pt>
    <dgm:pt modelId="{E3586C3E-8D6E-4B41-B11C-46ECEE119D6E}">
      <dgm:prSet/>
      <dgm:spPr/>
      <dgm:t>
        <a:bodyPr/>
        <a:lstStyle/>
        <a:p>
          <a:pPr>
            <a:lnSpc>
              <a:spcPct val="100000"/>
            </a:lnSpc>
          </a:pPr>
          <a:r>
            <a:rPr lang="en-US"/>
            <a:t>Vocabulary and language building</a:t>
          </a:r>
        </a:p>
      </dgm:t>
    </dgm:pt>
    <dgm:pt modelId="{D10EA0C8-50C7-40B3-AC91-0773DD48E7E6}" type="parTrans" cxnId="{4528066A-299F-4AC6-8713-D39C293537BF}">
      <dgm:prSet/>
      <dgm:spPr/>
      <dgm:t>
        <a:bodyPr/>
        <a:lstStyle/>
        <a:p>
          <a:endParaRPr lang="en-US"/>
        </a:p>
      </dgm:t>
    </dgm:pt>
    <dgm:pt modelId="{C1A5B2CF-54AF-4AA7-B5FA-7631DC639458}" type="sibTrans" cxnId="{4528066A-299F-4AC6-8713-D39C293537BF}">
      <dgm:prSet/>
      <dgm:spPr/>
      <dgm:t>
        <a:bodyPr/>
        <a:lstStyle/>
        <a:p>
          <a:endParaRPr lang="en-US"/>
        </a:p>
      </dgm:t>
    </dgm:pt>
    <dgm:pt modelId="{13436C63-40A9-4411-83E5-75F8959A9C37}">
      <dgm:prSet/>
      <dgm:spPr/>
      <dgm:t>
        <a:bodyPr/>
        <a:lstStyle/>
        <a:p>
          <a:pPr>
            <a:lnSpc>
              <a:spcPct val="100000"/>
            </a:lnSpc>
          </a:pPr>
          <a:r>
            <a:rPr lang="en-US"/>
            <a:t>Love of text</a:t>
          </a:r>
        </a:p>
      </dgm:t>
    </dgm:pt>
    <dgm:pt modelId="{A1EF26FD-A246-4A79-90EF-4BB4036D5D5C}" type="parTrans" cxnId="{6F9D2218-9180-410D-A040-2EFE92D8CB45}">
      <dgm:prSet/>
      <dgm:spPr/>
      <dgm:t>
        <a:bodyPr/>
        <a:lstStyle/>
        <a:p>
          <a:endParaRPr lang="en-US"/>
        </a:p>
      </dgm:t>
    </dgm:pt>
    <dgm:pt modelId="{7BD6CED0-AD52-4E2A-9217-341563CD66ED}" type="sibTrans" cxnId="{6F9D2218-9180-410D-A040-2EFE92D8CB45}">
      <dgm:prSet/>
      <dgm:spPr/>
      <dgm:t>
        <a:bodyPr/>
        <a:lstStyle/>
        <a:p>
          <a:endParaRPr lang="en-US"/>
        </a:p>
      </dgm:t>
    </dgm:pt>
    <dgm:pt modelId="{9BE1C8FF-7229-482E-82BA-90BAEF49EFFF}" type="pres">
      <dgm:prSet presAssocID="{A8A6A698-E00C-4D7C-95F8-0F384319657C}" presName="root" presStyleCnt="0">
        <dgm:presLayoutVars>
          <dgm:dir/>
          <dgm:resizeHandles val="exact"/>
        </dgm:presLayoutVars>
      </dgm:prSet>
      <dgm:spPr/>
    </dgm:pt>
    <dgm:pt modelId="{A2D118B9-23BC-4AB4-9135-201237D24F84}" type="pres">
      <dgm:prSet presAssocID="{4969004F-5E3A-4800-9DC4-4EBBBD5B2206}" presName="compNode" presStyleCnt="0"/>
      <dgm:spPr/>
    </dgm:pt>
    <dgm:pt modelId="{B592F120-5389-4089-B8AB-BEEEFC60FBCC}" type="pres">
      <dgm:prSet presAssocID="{4969004F-5E3A-4800-9DC4-4EBBBD5B22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FAE3200E-A8E1-482F-B2F7-4A0CCFAB9867}" type="pres">
      <dgm:prSet presAssocID="{4969004F-5E3A-4800-9DC4-4EBBBD5B2206}" presName="spaceRect" presStyleCnt="0"/>
      <dgm:spPr/>
    </dgm:pt>
    <dgm:pt modelId="{548316C2-1117-4731-AA63-C84D86FD8B00}" type="pres">
      <dgm:prSet presAssocID="{4969004F-5E3A-4800-9DC4-4EBBBD5B2206}" presName="textRect" presStyleLbl="revTx" presStyleIdx="0" presStyleCnt="4">
        <dgm:presLayoutVars>
          <dgm:chMax val="1"/>
          <dgm:chPref val="1"/>
        </dgm:presLayoutVars>
      </dgm:prSet>
      <dgm:spPr/>
    </dgm:pt>
    <dgm:pt modelId="{D6CD0DF5-CD0C-41E6-B93A-185139501ABE}" type="pres">
      <dgm:prSet presAssocID="{DC358FAA-22DB-4370-9D26-94A4E9F68AD6}" presName="sibTrans" presStyleCnt="0"/>
      <dgm:spPr/>
    </dgm:pt>
    <dgm:pt modelId="{D061C19C-7C9A-4F8E-B692-402FF68D77CB}" type="pres">
      <dgm:prSet presAssocID="{60D8E16C-5F8A-4281-98A7-53D8417BCF95}" presName="compNode" presStyleCnt="0"/>
      <dgm:spPr/>
    </dgm:pt>
    <dgm:pt modelId="{C2182540-4FAC-4663-9F07-B5A9F517BE30}" type="pres">
      <dgm:prSet presAssocID="{60D8E16C-5F8A-4281-98A7-53D8417BCF9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A62D2BC9-9C0D-416B-8226-762E6F98918F}" type="pres">
      <dgm:prSet presAssocID="{60D8E16C-5F8A-4281-98A7-53D8417BCF95}" presName="spaceRect" presStyleCnt="0"/>
      <dgm:spPr/>
    </dgm:pt>
    <dgm:pt modelId="{FBDF2376-B6AE-484C-9741-2255C3D3B5C9}" type="pres">
      <dgm:prSet presAssocID="{60D8E16C-5F8A-4281-98A7-53D8417BCF95}" presName="textRect" presStyleLbl="revTx" presStyleIdx="1" presStyleCnt="4">
        <dgm:presLayoutVars>
          <dgm:chMax val="1"/>
          <dgm:chPref val="1"/>
        </dgm:presLayoutVars>
      </dgm:prSet>
      <dgm:spPr/>
    </dgm:pt>
    <dgm:pt modelId="{4D8E2C93-31FE-4597-8D34-C6A46ADB258E}" type="pres">
      <dgm:prSet presAssocID="{3E897D46-5E73-410F-9D13-C6A1A9779071}" presName="sibTrans" presStyleCnt="0"/>
      <dgm:spPr/>
    </dgm:pt>
    <dgm:pt modelId="{D2C87A09-8C99-4790-A42C-63492A4297E6}" type="pres">
      <dgm:prSet presAssocID="{E3586C3E-8D6E-4B41-B11C-46ECEE119D6E}" presName="compNode" presStyleCnt="0"/>
      <dgm:spPr/>
    </dgm:pt>
    <dgm:pt modelId="{CBD57A42-20EA-4219-B3FF-B869FC53F011}" type="pres">
      <dgm:prSet presAssocID="{E3586C3E-8D6E-4B41-B11C-46ECEE119D6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2B936E5F-E5E3-4ED9-93B3-806F6D538AF3}" type="pres">
      <dgm:prSet presAssocID="{E3586C3E-8D6E-4B41-B11C-46ECEE119D6E}" presName="spaceRect" presStyleCnt="0"/>
      <dgm:spPr/>
    </dgm:pt>
    <dgm:pt modelId="{8AB5267A-841C-4F05-9B28-9EE161FC2E81}" type="pres">
      <dgm:prSet presAssocID="{E3586C3E-8D6E-4B41-B11C-46ECEE119D6E}" presName="textRect" presStyleLbl="revTx" presStyleIdx="2" presStyleCnt="4">
        <dgm:presLayoutVars>
          <dgm:chMax val="1"/>
          <dgm:chPref val="1"/>
        </dgm:presLayoutVars>
      </dgm:prSet>
      <dgm:spPr/>
    </dgm:pt>
    <dgm:pt modelId="{82C46422-8270-4AA9-8826-1A6A04D7E246}" type="pres">
      <dgm:prSet presAssocID="{C1A5B2CF-54AF-4AA7-B5FA-7631DC639458}" presName="sibTrans" presStyleCnt="0"/>
      <dgm:spPr/>
    </dgm:pt>
    <dgm:pt modelId="{BFB7BEED-FD01-48C2-9714-E05D651CC6F2}" type="pres">
      <dgm:prSet presAssocID="{13436C63-40A9-4411-83E5-75F8959A9C37}" presName="compNode" presStyleCnt="0"/>
      <dgm:spPr/>
    </dgm:pt>
    <dgm:pt modelId="{3A867C79-2B63-41EB-B564-9E7CF7A47B49}" type="pres">
      <dgm:prSet presAssocID="{13436C63-40A9-4411-83E5-75F8959A9C3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ve Letter"/>
        </a:ext>
      </dgm:extLst>
    </dgm:pt>
    <dgm:pt modelId="{9616423A-F7B7-4FC0-A464-E97DA91103E6}" type="pres">
      <dgm:prSet presAssocID="{13436C63-40A9-4411-83E5-75F8959A9C37}" presName="spaceRect" presStyleCnt="0"/>
      <dgm:spPr/>
    </dgm:pt>
    <dgm:pt modelId="{022C3AFD-7E25-4F0E-9B89-D8CE0C2F268D}" type="pres">
      <dgm:prSet presAssocID="{13436C63-40A9-4411-83E5-75F8959A9C37}" presName="textRect" presStyleLbl="revTx" presStyleIdx="3" presStyleCnt="4">
        <dgm:presLayoutVars>
          <dgm:chMax val="1"/>
          <dgm:chPref val="1"/>
        </dgm:presLayoutVars>
      </dgm:prSet>
      <dgm:spPr/>
    </dgm:pt>
  </dgm:ptLst>
  <dgm:cxnLst>
    <dgm:cxn modelId="{6F9D2218-9180-410D-A040-2EFE92D8CB45}" srcId="{A8A6A698-E00C-4D7C-95F8-0F384319657C}" destId="{13436C63-40A9-4411-83E5-75F8959A9C37}" srcOrd="3" destOrd="0" parTransId="{A1EF26FD-A246-4A79-90EF-4BB4036D5D5C}" sibTransId="{7BD6CED0-AD52-4E2A-9217-341563CD66ED}"/>
    <dgm:cxn modelId="{7E99101E-EC34-40CC-9703-4BE43283CDF8}" type="presOf" srcId="{E3586C3E-8D6E-4B41-B11C-46ECEE119D6E}" destId="{8AB5267A-841C-4F05-9B28-9EE161FC2E81}" srcOrd="0" destOrd="0" presId="urn:microsoft.com/office/officeart/2018/2/layout/IconLabelList"/>
    <dgm:cxn modelId="{38E00827-D216-48A7-807A-8C1FEB38FE65}" srcId="{A8A6A698-E00C-4D7C-95F8-0F384319657C}" destId="{60D8E16C-5F8A-4281-98A7-53D8417BCF95}" srcOrd="1" destOrd="0" parTransId="{212D08B0-7A2C-4F11-BF32-5A09EEC53F5B}" sibTransId="{3E897D46-5E73-410F-9D13-C6A1A9779071}"/>
    <dgm:cxn modelId="{4528066A-299F-4AC6-8713-D39C293537BF}" srcId="{A8A6A698-E00C-4D7C-95F8-0F384319657C}" destId="{E3586C3E-8D6E-4B41-B11C-46ECEE119D6E}" srcOrd="2" destOrd="0" parTransId="{D10EA0C8-50C7-40B3-AC91-0773DD48E7E6}" sibTransId="{C1A5B2CF-54AF-4AA7-B5FA-7631DC639458}"/>
    <dgm:cxn modelId="{138F084D-747E-4071-9896-37AA17340AC3}" srcId="{A8A6A698-E00C-4D7C-95F8-0F384319657C}" destId="{4969004F-5E3A-4800-9DC4-4EBBBD5B2206}" srcOrd="0" destOrd="0" parTransId="{F1F74DF8-682A-4379-8654-C27464E1879C}" sibTransId="{DC358FAA-22DB-4370-9D26-94A4E9F68AD6}"/>
    <dgm:cxn modelId="{2CE2C6A7-2D10-4153-90E5-DF41229CD8FD}" type="presOf" srcId="{4969004F-5E3A-4800-9DC4-4EBBBD5B2206}" destId="{548316C2-1117-4731-AA63-C84D86FD8B00}" srcOrd="0" destOrd="0" presId="urn:microsoft.com/office/officeart/2018/2/layout/IconLabelList"/>
    <dgm:cxn modelId="{E65A8BD0-9975-4472-B76B-DCAE796004AB}" type="presOf" srcId="{A8A6A698-E00C-4D7C-95F8-0F384319657C}" destId="{9BE1C8FF-7229-482E-82BA-90BAEF49EFFF}" srcOrd="0" destOrd="0" presId="urn:microsoft.com/office/officeart/2018/2/layout/IconLabelList"/>
    <dgm:cxn modelId="{032A19DC-532D-47B8-B9CE-AC107039994B}" type="presOf" srcId="{60D8E16C-5F8A-4281-98A7-53D8417BCF95}" destId="{FBDF2376-B6AE-484C-9741-2255C3D3B5C9}" srcOrd="0" destOrd="0" presId="urn:microsoft.com/office/officeart/2018/2/layout/IconLabelList"/>
    <dgm:cxn modelId="{6D95ABF5-6FA8-42FE-910C-9E9A2B46BFA5}" type="presOf" srcId="{13436C63-40A9-4411-83E5-75F8959A9C37}" destId="{022C3AFD-7E25-4F0E-9B89-D8CE0C2F268D}" srcOrd="0" destOrd="0" presId="urn:microsoft.com/office/officeart/2018/2/layout/IconLabelList"/>
    <dgm:cxn modelId="{9A8CEC0A-FBE7-4EB2-88EA-C5DFDD3DBAA2}" type="presParOf" srcId="{9BE1C8FF-7229-482E-82BA-90BAEF49EFFF}" destId="{A2D118B9-23BC-4AB4-9135-201237D24F84}" srcOrd="0" destOrd="0" presId="urn:microsoft.com/office/officeart/2018/2/layout/IconLabelList"/>
    <dgm:cxn modelId="{DC34512B-E6D6-4A27-A484-9610F6F2EB63}" type="presParOf" srcId="{A2D118B9-23BC-4AB4-9135-201237D24F84}" destId="{B592F120-5389-4089-B8AB-BEEEFC60FBCC}" srcOrd="0" destOrd="0" presId="urn:microsoft.com/office/officeart/2018/2/layout/IconLabelList"/>
    <dgm:cxn modelId="{4FD4AD65-19BE-4EC3-B567-77FC3B7E8C0A}" type="presParOf" srcId="{A2D118B9-23BC-4AB4-9135-201237D24F84}" destId="{FAE3200E-A8E1-482F-B2F7-4A0CCFAB9867}" srcOrd="1" destOrd="0" presId="urn:microsoft.com/office/officeart/2018/2/layout/IconLabelList"/>
    <dgm:cxn modelId="{9C12509A-6430-407B-9D78-15A06D7C3F4F}" type="presParOf" srcId="{A2D118B9-23BC-4AB4-9135-201237D24F84}" destId="{548316C2-1117-4731-AA63-C84D86FD8B00}" srcOrd="2" destOrd="0" presId="urn:microsoft.com/office/officeart/2018/2/layout/IconLabelList"/>
    <dgm:cxn modelId="{5C1C2493-8546-4F5B-ABB1-83CD4924125E}" type="presParOf" srcId="{9BE1C8FF-7229-482E-82BA-90BAEF49EFFF}" destId="{D6CD0DF5-CD0C-41E6-B93A-185139501ABE}" srcOrd="1" destOrd="0" presId="urn:microsoft.com/office/officeart/2018/2/layout/IconLabelList"/>
    <dgm:cxn modelId="{7B5F6B4E-D7B5-49FB-8FBC-956153C0B7A2}" type="presParOf" srcId="{9BE1C8FF-7229-482E-82BA-90BAEF49EFFF}" destId="{D061C19C-7C9A-4F8E-B692-402FF68D77CB}" srcOrd="2" destOrd="0" presId="urn:microsoft.com/office/officeart/2018/2/layout/IconLabelList"/>
    <dgm:cxn modelId="{93B24B79-3589-4305-923E-D8A67B124C45}" type="presParOf" srcId="{D061C19C-7C9A-4F8E-B692-402FF68D77CB}" destId="{C2182540-4FAC-4663-9F07-B5A9F517BE30}" srcOrd="0" destOrd="0" presId="urn:microsoft.com/office/officeart/2018/2/layout/IconLabelList"/>
    <dgm:cxn modelId="{1354D264-110D-4738-BB58-6C1ADB8B91EE}" type="presParOf" srcId="{D061C19C-7C9A-4F8E-B692-402FF68D77CB}" destId="{A62D2BC9-9C0D-416B-8226-762E6F98918F}" srcOrd="1" destOrd="0" presId="urn:microsoft.com/office/officeart/2018/2/layout/IconLabelList"/>
    <dgm:cxn modelId="{5C9830D2-2092-4309-8ED8-76F665B3D925}" type="presParOf" srcId="{D061C19C-7C9A-4F8E-B692-402FF68D77CB}" destId="{FBDF2376-B6AE-484C-9741-2255C3D3B5C9}" srcOrd="2" destOrd="0" presId="urn:microsoft.com/office/officeart/2018/2/layout/IconLabelList"/>
    <dgm:cxn modelId="{160093F9-A58B-44F9-8D65-2508FD1A207F}" type="presParOf" srcId="{9BE1C8FF-7229-482E-82BA-90BAEF49EFFF}" destId="{4D8E2C93-31FE-4597-8D34-C6A46ADB258E}" srcOrd="3" destOrd="0" presId="urn:microsoft.com/office/officeart/2018/2/layout/IconLabelList"/>
    <dgm:cxn modelId="{278E8168-41C5-44E6-A620-D0F9AF6068FD}" type="presParOf" srcId="{9BE1C8FF-7229-482E-82BA-90BAEF49EFFF}" destId="{D2C87A09-8C99-4790-A42C-63492A4297E6}" srcOrd="4" destOrd="0" presId="urn:microsoft.com/office/officeart/2018/2/layout/IconLabelList"/>
    <dgm:cxn modelId="{5A115AA0-64B3-47F3-AB3F-A23661E9C6C0}" type="presParOf" srcId="{D2C87A09-8C99-4790-A42C-63492A4297E6}" destId="{CBD57A42-20EA-4219-B3FF-B869FC53F011}" srcOrd="0" destOrd="0" presId="urn:microsoft.com/office/officeart/2018/2/layout/IconLabelList"/>
    <dgm:cxn modelId="{820A80DB-E64A-4446-BFFF-D5742B659C61}" type="presParOf" srcId="{D2C87A09-8C99-4790-A42C-63492A4297E6}" destId="{2B936E5F-E5E3-4ED9-93B3-806F6D538AF3}" srcOrd="1" destOrd="0" presId="urn:microsoft.com/office/officeart/2018/2/layout/IconLabelList"/>
    <dgm:cxn modelId="{0788CA81-113A-458D-9BFA-60164DE3DCE3}" type="presParOf" srcId="{D2C87A09-8C99-4790-A42C-63492A4297E6}" destId="{8AB5267A-841C-4F05-9B28-9EE161FC2E81}" srcOrd="2" destOrd="0" presId="urn:microsoft.com/office/officeart/2018/2/layout/IconLabelList"/>
    <dgm:cxn modelId="{6DCC1581-E35C-40FF-8EBB-7644984E1BEA}" type="presParOf" srcId="{9BE1C8FF-7229-482E-82BA-90BAEF49EFFF}" destId="{82C46422-8270-4AA9-8826-1A6A04D7E246}" srcOrd="5" destOrd="0" presId="urn:microsoft.com/office/officeart/2018/2/layout/IconLabelList"/>
    <dgm:cxn modelId="{B7920B57-216F-46A0-98C5-DB4B1A68952F}" type="presParOf" srcId="{9BE1C8FF-7229-482E-82BA-90BAEF49EFFF}" destId="{BFB7BEED-FD01-48C2-9714-E05D651CC6F2}" srcOrd="6" destOrd="0" presId="urn:microsoft.com/office/officeart/2018/2/layout/IconLabelList"/>
    <dgm:cxn modelId="{859FD79D-BAAD-4A19-BF85-E2C5632B629C}" type="presParOf" srcId="{BFB7BEED-FD01-48C2-9714-E05D651CC6F2}" destId="{3A867C79-2B63-41EB-B564-9E7CF7A47B49}" srcOrd="0" destOrd="0" presId="urn:microsoft.com/office/officeart/2018/2/layout/IconLabelList"/>
    <dgm:cxn modelId="{4B73D5E8-2AA7-4B5A-8BE5-CA47705DB6B6}" type="presParOf" srcId="{BFB7BEED-FD01-48C2-9714-E05D651CC6F2}" destId="{9616423A-F7B7-4FC0-A464-E97DA91103E6}" srcOrd="1" destOrd="0" presId="urn:microsoft.com/office/officeart/2018/2/layout/IconLabelList"/>
    <dgm:cxn modelId="{991A93FB-8D36-4621-B26B-3CCA8712DEF5}" type="presParOf" srcId="{BFB7BEED-FD01-48C2-9714-E05D651CC6F2}" destId="{022C3AFD-7E25-4F0E-9B89-D8CE0C2F268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2F120-5389-4089-B8AB-BEEEFC60FBCC}">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316C2-1117-4731-AA63-C84D86FD8B00}">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Decoding and fluency</a:t>
          </a:r>
        </a:p>
      </dsp:txBody>
      <dsp:txXfrm>
        <a:off x="569079" y="2427788"/>
        <a:ext cx="2072362" cy="720000"/>
      </dsp:txXfrm>
    </dsp:sp>
    <dsp:sp modelId="{C2182540-4FAC-4663-9F07-B5A9F517BE30}">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F2376-B6AE-484C-9741-2255C3D3B5C9}">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Comprehension</a:t>
          </a:r>
        </a:p>
      </dsp:txBody>
      <dsp:txXfrm>
        <a:off x="3004105" y="2427788"/>
        <a:ext cx="2072362" cy="720000"/>
      </dsp:txXfrm>
    </dsp:sp>
    <dsp:sp modelId="{CBD57A42-20EA-4219-B3FF-B869FC53F011}">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5267A-841C-4F05-9B28-9EE161FC2E81}">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Vocabulary and language building</a:t>
          </a:r>
        </a:p>
      </dsp:txBody>
      <dsp:txXfrm>
        <a:off x="5439131" y="2427788"/>
        <a:ext cx="2072362" cy="720000"/>
      </dsp:txXfrm>
    </dsp:sp>
    <dsp:sp modelId="{3A867C79-2B63-41EB-B564-9E7CF7A47B49}">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C3AFD-7E25-4F0E-9B89-D8CE0C2F268D}">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Love of text</a:t>
          </a:r>
        </a:p>
      </dsp:txBody>
      <dsp:txXfrm>
        <a:off x="7874157" y="2427788"/>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15FC-A622-3691-9B30-D35F6EACC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96B9AB0-ED67-B11B-B02E-7BEA73633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57423B8-6D55-8762-1447-DECDBC9816DF}"/>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B96E2702-C923-153B-E6E5-492078A257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C05376-B651-08B6-205A-EE6716E65A22}"/>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269995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CFAD-7BAF-8666-AD43-8F4C872FEE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ADA99F-1AB4-DABB-80D2-5BE0C5576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41F109-550A-E087-3496-0003910C514D}"/>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D244A93C-CB3F-693D-B3F3-849D316837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138644-F729-4471-F4C0-811F4686AFBC}"/>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264671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3C5360-141D-9504-C6F7-462DC44B0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BA57CD-A66A-73B4-6207-14A205ABE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10172-4482-C82C-2FBA-CC9FE226AB57}"/>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E1DFA832-A8A0-E09C-3EDF-A9CACD5C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149B9-6BBB-A919-8082-A2CE61E3EF72}"/>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129312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A1C1-55C6-EA05-D2B5-B762DE2864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F63AC8-3AB1-D0A0-489E-98A5438E7E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872D8E-6C11-9C3A-F208-338365B192C3}"/>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6DC7BC3F-7A7F-A504-53F9-3413FFB33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947E9-526E-FB2A-32D0-7979C9BE5347}"/>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424308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269D-A317-A40B-E1EC-8754F7C2E4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1FA2C8-6C19-81B2-FE3E-AC9A26E4D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3834B-1CF3-A2FE-C5B3-DD7B8FEE0774}"/>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60258462-EF5F-71DC-106D-3141801F8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14011D-559C-7811-B390-060002F7098D}"/>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220025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C7F2-6A95-6C25-918A-4FED7E83CA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11D504-5B36-4F4C-AAC8-EEAB046F1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6BA9FD-1B9D-627D-CE24-8B6D175404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0B10DE-D426-F909-4695-05A08AFB6002}"/>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6" name="Footer Placeholder 5">
            <a:extLst>
              <a:ext uri="{FF2B5EF4-FFF2-40B4-BE49-F238E27FC236}">
                <a16:creationId xmlns:a16="http://schemas.microsoft.com/office/drawing/2014/main" id="{3B6AE0D8-4120-AA35-9EB4-82255257F8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3A6536-315B-CDF0-F37D-F7625B3D7855}"/>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364459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AD71-338E-8EC4-0C93-08BD71554B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1F5ACA-0851-F425-10CA-33186B757E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0FA0E-C518-1186-E11B-68D508AB3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C3B1C7-B23A-66C4-2B17-2E0E2BD5E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C7447-EAAD-0CC6-0AE3-5B88331D8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4461EB-C967-CF07-9579-293BCDF1E796}"/>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8" name="Footer Placeholder 7">
            <a:extLst>
              <a:ext uri="{FF2B5EF4-FFF2-40B4-BE49-F238E27FC236}">
                <a16:creationId xmlns:a16="http://schemas.microsoft.com/office/drawing/2014/main" id="{1F54E188-3D0A-63F8-0573-0C34303593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253D8B-304A-F3AD-03C9-0E1059C66336}"/>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79127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5D5E-FC5E-4D56-AF4D-ADB1379743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468C81-DDE0-9667-FC74-AFCB5678288E}"/>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4" name="Footer Placeholder 3">
            <a:extLst>
              <a:ext uri="{FF2B5EF4-FFF2-40B4-BE49-F238E27FC236}">
                <a16:creationId xmlns:a16="http://schemas.microsoft.com/office/drawing/2014/main" id="{DAEEC1F7-0A03-59BE-123C-4EB38A70E4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0E66CF-C03F-B21F-23AC-54F1058A6947}"/>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266119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F834-D76D-7B9F-D0AE-5BA34E7DB8A0}"/>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3" name="Footer Placeholder 2">
            <a:extLst>
              <a:ext uri="{FF2B5EF4-FFF2-40B4-BE49-F238E27FC236}">
                <a16:creationId xmlns:a16="http://schemas.microsoft.com/office/drawing/2014/main" id="{CB80C088-8DC6-54AD-1F7C-4E7476F007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5F110D-EA48-E246-D4AB-98CE1D901C7B}"/>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259125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0B77-EB5F-E3DC-18B8-D5289B97A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523F62-98E3-3676-E9E8-6E0DE0D85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6D2C9F-204D-A48D-0D7A-ADDEB88A3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70DFB-E1DA-9C11-7075-8F7DC8749A30}"/>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6" name="Footer Placeholder 5">
            <a:extLst>
              <a:ext uri="{FF2B5EF4-FFF2-40B4-BE49-F238E27FC236}">
                <a16:creationId xmlns:a16="http://schemas.microsoft.com/office/drawing/2014/main" id="{BA6AF26E-BEA9-E60F-104B-FC1EF50D64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942C1B-3548-FC22-1ECD-0D094BEE1CED}"/>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307100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55CD-1A09-2542-4249-34EEEC4C09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9F3E00-1807-F5B3-A8EF-4661D3C227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E450D4-0653-A25D-871D-D4EEDE96F5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9E259-B2CA-D7FD-A39C-F9FCCA4E182A}"/>
              </a:ext>
            </a:extLst>
          </p:cNvPr>
          <p:cNvSpPr>
            <a:spLocks noGrp="1"/>
          </p:cNvSpPr>
          <p:nvPr>
            <p:ph type="dt" sz="half" idx="10"/>
          </p:nvPr>
        </p:nvSpPr>
        <p:spPr/>
        <p:txBody>
          <a:bodyPr/>
          <a:lstStyle/>
          <a:p>
            <a:fld id="{DF18F700-0A44-4173-A5C4-93C6B15CE459}" type="datetimeFigureOut">
              <a:rPr lang="en-GB" smtClean="0"/>
              <a:t>04/10/2023</a:t>
            </a:fld>
            <a:endParaRPr lang="en-GB"/>
          </a:p>
        </p:txBody>
      </p:sp>
      <p:sp>
        <p:nvSpPr>
          <p:cNvPr id="6" name="Footer Placeholder 5">
            <a:extLst>
              <a:ext uri="{FF2B5EF4-FFF2-40B4-BE49-F238E27FC236}">
                <a16:creationId xmlns:a16="http://schemas.microsoft.com/office/drawing/2014/main" id="{441850A1-7341-689C-F22E-40669D4427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331C5-7444-3FBC-A580-66049EF69541}"/>
              </a:ext>
            </a:extLst>
          </p:cNvPr>
          <p:cNvSpPr>
            <a:spLocks noGrp="1"/>
          </p:cNvSpPr>
          <p:nvPr>
            <p:ph type="sldNum" sz="quarter" idx="12"/>
          </p:nvPr>
        </p:nvSpPr>
        <p:spPr/>
        <p:txBody>
          <a:bodyPr/>
          <a:lstStyle/>
          <a:p>
            <a:fld id="{B4C94A0F-A280-4E24-A1C2-91B19247570B}" type="slidenum">
              <a:rPr lang="en-GB" smtClean="0"/>
              <a:t>‹#›</a:t>
            </a:fld>
            <a:endParaRPr lang="en-GB"/>
          </a:p>
        </p:txBody>
      </p:sp>
    </p:spTree>
    <p:extLst>
      <p:ext uri="{BB962C8B-B14F-4D97-AF65-F5344CB8AC3E}">
        <p14:creationId xmlns:p14="http://schemas.microsoft.com/office/powerpoint/2010/main" val="135457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8541E-82C4-6232-DEA9-E08E9135B4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BD960-28C5-4B3B-5895-F2AA2204A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8A392-869F-3126-2DEB-84AB2C0A9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F700-0A44-4173-A5C4-93C6B15CE459}" type="datetimeFigureOut">
              <a:rPr lang="en-GB" smtClean="0"/>
              <a:t>04/10/2023</a:t>
            </a:fld>
            <a:endParaRPr lang="en-GB"/>
          </a:p>
        </p:txBody>
      </p:sp>
      <p:sp>
        <p:nvSpPr>
          <p:cNvPr id="5" name="Footer Placeholder 4">
            <a:extLst>
              <a:ext uri="{FF2B5EF4-FFF2-40B4-BE49-F238E27FC236}">
                <a16:creationId xmlns:a16="http://schemas.microsoft.com/office/drawing/2014/main" id="{E51F91E9-FD71-F6D8-E12E-CF7953A2D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3FADBD-AF92-A7CA-CF58-11877EC6B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94A0F-A280-4E24-A1C2-91B19247570B}" type="slidenum">
              <a:rPr lang="en-GB" smtClean="0"/>
              <a:t>‹#›</a:t>
            </a:fld>
            <a:endParaRPr lang="en-GB"/>
          </a:p>
        </p:txBody>
      </p:sp>
    </p:spTree>
    <p:extLst>
      <p:ext uri="{BB962C8B-B14F-4D97-AF65-F5344CB8AC3E}">
        <p14:creationId xmlns:p14="http://schemas.microsoft.com/office/powerpoint/2010/main" val="265755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ruthmiskin.com/training/view/mjl3kaYR/f8FoPL5h" TargetMode="External"/><Relationship Id="rId2" Type="http://schemas.openxmlformats.org/officeDocument/2006/relationships/hyperlink" Target="https://schools.ruthmiskin.com/training/view/AlTGDhO0/Llooegk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peechandlanguage.org.uk/" TargetMode="External"/><Relationship Id="rId2" Type="http://schemas.openxmlformats.org/officeDocument/2006/relationships/hyperlink" Target="https://wordsforlife.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s://schools.ruthmiskin.com/training/view/xAsxhnE4/h4gMVSP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7310-A32E-A427-1E5C-A736C64AD139}"/>
              </a:ext>
            </a:extLst>
          </p:cNvPr>
          <p:cNvSpPr>
            <a:spLocks noGrp="1"/>
          </p:cNvSpPr>
          <p:nvPr>
            <p:ph type="ctrTitle"/>
          </p:nvPr>
        </p:nvSpPr>
        <p:spPr/>
        <p:txBody>
          <a:bodyPr>
            <a:normAutofit fontScale="90000"/>
          </a:bodyPr>
          <a:lstStyle/>
          <a:p>
            <a:r>
              <a:rPr lang="en-US" dirty="0">
                <a:latin typeface="Comic Sans MS" panose="030F0702030302020204" pitchFamily="66" charset="0"/>
              </a:rPr>
              <a:t>The Teaching and Learning of Early Language and Reading in Germoe and </a:t>
            </a:r>
            <a:r>
              <a:rPr lang="en-US" dirty="0" err="1">
                <a:latin typeface="Comic Sans MS" panose="030F0702030302020204" pitchFamily="66" charset="0"/>
              </a:rPr>
              <a:t>Boskenwyn</a:t>
            </a:r>
            <a:r>
              <a:rPr lang="en-US" dirty="0">
                <a:latin typeface="Comic Sans MS" panose="030F0702030302020204" pitchFamily="66" charset="0"/>
              </a:rPr>
              <a:t> Schools</a:t>
            </a:r>
            <a:endParaRPr lang="en-GB" dirty="0">
              <a:latin typeface="Comic Sans MS" panose="030F0702030302020204" pitchFamily="66" charset="0"/>
            </a:endParaRPr>
          </a:p>
        </p:txBody>
      </p:sp>
      <p:sp>
        <p:nvSpPr>
          <p:cNvPr id="3" name="Subtitle 2">
            <a:extLst>
              <a:ext uri="{FF2B5EF4-FFF2-40B4-BE49-F238E27FC236}">
                <a16:creationId xmlns:a16="http://schemas.microsoft.com/office/drawing/2014/main" id="{5ED58407-F777-254F-F934-D279FA22F659}"/>
              </a:ext>
            </a:extLst>
          </p:cNvPr>
          <p:cNvSpPr>
            <a:spLocks noGrp="1"/>
          </p:cNvSpPr>
          <p:nvPr>
            <p:ph type="subTitle" idx="1"/>
          </p:nvPr>
        </p:nvSpPr>
        <p:spPr>
          <a:xfrm>
            <a:off x="-323850" y="6981825"/>
            <a:ext cx="495300" cy="95250"/>
          </a:xfrm>
        </p:spPr>
        <p:txBody>
          <a:bodyPr>
            <a:normAutofit fontScale="25000" lnSpcReduction="20000"/>
          </a:bodyPr>
          <a:lstStyle/>
          <a:p>
            <a:endParaRPr lang="en-GB" b="1" dirty="0"/>
          </a:p>
        </p:txBody>
      </p:sp>
      <p:pic>
        <p:nvPicPr>
          <p:cNvPr id="1026" name="Picture 2">
            <a:extLst>
              <a:ext uri="{FF2B5EF4-FFF2-40B4-BE49-F238E27FC236}">
                <a16:creationId xmlns:a16="http://schemas.microsoft.com/office/drawing/2014/main" id="{7F8A3ED5-D140-2F28-81CF-090660692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176" y="3906836"/>
            <a:ext cx="2466975"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6E73B7-D5B3-9AB9-C238-9E8CD6E70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425" y="3935412"/>
            <a:ext cx="24003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7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562C-38A7-8902-2B02-6701663FB55E}"/>
              </a:ext>
            </a:extLst>
          </p:cNvPr>
          <p:cNvSpPr>
            <a:spLocks noGrp="1"/>
          </p:cNvSpPr>
          <p:nvPr>
            <p:ph type="title"/>
          </p:nvPr>
        </p:nvSpPr>
        <p:spPr/>
        <p:txBody>
          <a:bodyPr/>
          <a:lstStyle/>
          <a:p>
            <a:r>
              <a:rPr lang="en-US" dirty="0">
                <a:latin typeface="Comic Sans MS" panose="030F0702030302020204" pitchFamily="66" charset="0"/>
              </a:rPr>
              <a:t>Our commitment</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3ABAE91-F741-93C2-23BF-E9E20D385CC6}"/>
              </a:ext>
            </a:extLst>
          </p:cNvPr>
          <p:cNvSpPr>
            <a:spLocks noGrp="1"/>
          </p:cNvSpPr>
          <p:nvPr>
            <p:ph idx="1"/>
          </p:nvPr>
        </p:nvSpPr>
        <p:spPr/>
        <p:txBody>
          <a:bodyPr>
            <a:normAutofit fontScale="92500" lnSpcReduction="20000"/>
          </a:bodyPr>
          <a:lstStyle/>
          <a:p>
            <a:r>
              <a:rPr lang="en-US" dirty="0">
                <a:latin typeface="Comic Sans MS" panose="030F0702030302020204" pitchFamily="66" charset="0"/>
              </a:rPr>
              <a:t>Teach Phonics for 35 minutes daily</a:t>
            </a:r>
          </a:p>
          <a:p>
            <a:r>
              <a:rPr lang="en-US" dirty="0">
                <a:latin typeface="Comic Sans MS" panose="030F0702030302020204" pitchFamily="66" charset="0"/>
              </a:rPr>
              <a:t>Assess half termly</a:t>
            </a:r>
          </a:p>
          <a:p>
            <a:r>
              <a:rPr lang="en-US" dirty="0">
                <a:latin typeface="Comic Sans MS" panose="030F0702030302020204" pitchFamily="66" charset="0"/>
              </a:rPr>
              <a:t>Act swiftly to ensure children ‘keep up, not catch up’</a:t>
            </a:r>
          </a:p>
          <a:p>
            <a:r>
              <a:rPr lang="en-US" dirty="0">
                <a:latin typeface="Comic Sans MS" panose="030F0702030302020204" pitchFamily="66" charset="0"/>
              </a:rPr>
              <a:t>Hear children read at least 3 times a week</a:t>
            </a:r>
          </a:p>
          <a:p>
            <a:r>
              <a:rPr lang="en-US" dirty="0">
                <a:latin typeface="Comic Sans MS" panose="030F0702030302020204" pitchFamily="66" charset="0"/>
              </a:rPr>
              <a:t>Take care to create ‘a buzz about books’</a:t>
            </a:r>
          </a:p>
          <a:p>
            <a:r>
              <a:rPr lang="en-US" dirty="0">
                <a:latin typeface="Comic Sans MS" panose="030F0702030302020204" pitchFamily="66" charset="0"/>
              </a:rPr>
              <a:t>Ensure poems and rhymes are embedded into our daily routines</a:t>
            </a:r>
          </a:p>
          <a:p>
            <a:r>
              <a:rPr lang="en-US" dirty="0">
                <a:latin typeface="Comic Sans MS" panose="030F0702030302020204" pitchFamily="66" charset="0"/>
              </a:rPr>
              <a:t>Plan for vocab building</a:t>
            </a:r>
          </a:p>
          <a:p>
            <a:r>
              <a:rPr lang="en-US" dirty="0">
                <a:latin typeface="Comic Sans MS" panose="030F0702030302020204" pitchFamily="66" charset="0"/>
              </a:rPr>
              <a:t>Plan for talk</a:t>
            </a:r>
          </a:p>
          <a:p>
            <a:r>
              <a:rPr lang="en-US" dirty="0">
                <a:latin typeface="Comic Sans MS" panose="030F0702030302020204" pitchFamily="66" charset="0"/>
              </a:rPr>
              <a:t>Ring-fence story time</a:t>
            </a:r>
          </a:p>
          <a:p>
            <a:r>
              <a:rPr lang="en-US" dirty="0">
                <a:latin typeface="Comic Sans MS" panose="030F0702030302020204" pitchFamily="66" charset="0"/>
              </a:rPr>
              <a:t>Teach ‘Guided Reading’ where we explicitly build comprehension skills</a:t>
            </a:r>
          </a:p>
          <a:p>
            <a:endParaRPr lang="en-GB" dirty="0"/>
          </a:p>
        </p:txBody>
      </p:sp>
    </p:spTree>
    <p:extLst>
      <p:ext uri="{BB962C8B-B14F-4D97-AF65-F5344CB8AC3E}">
        <p14:creationId xmlns:p14="http://schemas.microsoft.com/office/powerpoint/2010/main" val="6586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BD58-D3AF-EAF4-51C8-051AEB6D4731}"/>
              </a:ext>
            </a:extLst>
          </p:cNvPr>
          <p:cNvSpPr>
            <a:spLocks noGrp="1"/>
          </p:cNvSpPr>
          <p:nvPr>
            <p:ph type="title"/>
          </p:nvPr>
        </p:nvSpPr>
        <p:spPr/>
        <p:txBody>
          <a:bodyPr/>
          <a:lstStyle/>
          <a:p>
            <a:r>
              <a:rPr lang="en-US" dirty="0">
                <a:latin typeface="Comic Sans MS" panose="030F0702030302020204" pitchFamily="66" charset="0"/>
              </a:rPr>
              <a:t>‘Me to you’ and ‘You to me’ books</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40CAF494-B121-2BA9-4E5A-E5C3B714271B}"/>
              </a:ext>
            </a:extLst>
          </p:cNvPr>
          <p:cNvSpPr>
            <a:spLocks noGrp="1"/>
          </p:cNvSpPr>
          <p:nvPr>
            <p:ph idx="1"/>
          </p:nvPr>
        </p:nvSpPr>
        <p:spPr/>
        <p:txBody>
          <a:bodyPr>
            <a:normAutofit/>
          </a:bodyPr>
          <a:lstStyle/>
          <a:p>
            <a:pPr marL="0" indent="0">
              <a:buNone/>
            </a:pPr>
            <a:endParaRPr lang="en-GB" dirty="0">
              <a:hlinkClick r:id="rId2"/>
            </a:endParaRPr>
          </a:p>
          <a:p>
            <a:r>
              <a:rPr lang="en-GB" dirty="0">
                <a:hlinkClick r:id="rId2"/>
              </a:rPr>
              <a:t>https://schools.ruthmiskin.com/training/view/AlTGDhO0/LlooegkI</a:t>
            </a:r>
            <a:endParaRPr lang="en-GB" dirty="0"/>
          </a:p>
          <a:p>
            <a:r>
              <a:rPr lang="en-GB" dirty="0">
                <a:latin typeface="Comic Sans MS" panose="030F0702030302020204" pitchFamily="66" charset="0"/>
              </a:rPr>
              <a:t>Please listen to your child read every night and please read to your child.</a:t>
            </a:r>
          </a:p>
          <a:p>
            <a:r>
              <a:rPr lang="en-US" sz="2000" dirty="0">
                <a:latin typeface="Comic Sans MS" panose="030F0702030302020204" pitchFamily="66" charset="0"/>
              </a:rPr>
              <a:t>Research by the Institute of Education has also found that the benefits of reading continue as children get older, with the combined effect on children's progress at 16 of regularly reading books and newspapers and visiting the library “four times greater than the advantage children gained from having a parent with a degree”. In short, reading can achieve something teachers and policymakers have been attempting for decades: to lessen or even eliminate the impact of early life disadvantage. (From the DofE Reading Framework 2020)</a:t>
            </a:r>
          </a:p>
          <a:p>
            <a:r>
              <a:rPr lang="en-GB" sz="2000" dirty="0">
                <a:latin typeface="Comic Sans MS" panose="030F0702030302020204" pitchFamily="66" charset="0"/>
                <a:hlinkClick r:id="rId3"/>
              </a:rPr>
              <a:t>https://schools.ruthmiskin.com/training/view/mjl3kaYR/f8FoPL5h</a:t>
            </a:r>
            <a:endParaRPr lang="en-US"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4082119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1DBE9B-C6EA-5F6D-A29A-022D959C7D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7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1" name="Rectangle 10">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319E4CE-D3AB-7D4D-9DCD-309A34EFF958}"/>
              </a:ext>
            </a:extLst>
          </p:cNvPr>
          <p:cNvSpPr>
            <a:spLocks noGrp="1"/>
          </p:cNvSpPr>
          <p:nvPr>
            <p:ph type="title"/>
          </p:nvPr>
        </p:nvSpPr>
        <p:spPr>
          <a:xfrm>
            <a:off x="755484" y="739835"/>
            <a:ext cx="3702580" cy="1616203"/>
          </a:xfrm>
        </p:spPr>
        <p:txBody>
          <a:bodyPr anchor="b">
            <a:normAutofit/>
          </a:bodyPr>
          <a:lstStyle/>
          <a:p>
            <a:r>
              <a:rPr lang="en-US" sz="3200" dirty="0">
                <a:solidFill>
                  <a:srgbClr val="FFFFFF"/>
                </a:solidFill>
                <a:latin typeface="Comic Sans MS" panose="030F0702030302020204" pitchFamily="66" charset="0"/>
              </a:rPr>
              <a:t>Opportunities to develop talk</a:t>
            </a:r>
            <a:endParaRPr lang="en-GB" sz="3200" dirty="0">
              <a:solidFill>
                <a:srgbClr val="FFFFFF"/>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F250128-6F80-FAEB-B6F3-2DBF5F2D3181}"/>
              </a:ext>
            </a:extLst>
          </p:cNvPr>
          <p:cNvSpPr>
            <a:spLocks noGrp="1"/>
          </p:cNvSpPr>
          <p:nvPr>
            <p:ph idx="1"/>
          </p:nvPr>
        </p:nvSpPr>
        <p:spPr>
          <a:xfrm>
            <a:off x="755484" y="2459116"/>
            <a:ext cx="3702579" cy="3524823"/>
          </a:xfrm>
        </p:spPr>
        <p:txBody>
          <a:bodyPr>
            <a:normAutofit lnSpcReduction="10000"/>
          </a:bodyPr>
          <a:lstStyle/>
          <a:p>
            <a:r>
              <a:rPr lang="en-US" sz="2000" dirty="0">
                <a:solidFill>
                  <a:srgbClr val="FFFFFF"/>
                </a:solidFill>
                <a:latin typeface="Comic Sans MS" panose="030F0702030302020204" pitchFamily="66" charset="0"/>
              </a:rPr>
              <a:t>Car time- what’s in a word? Nonsense rhymes. Traditional rhymes</a:t>
            </a:r>
          </a:p>
          <a:p>
            <a:r>
              <a:rPr lang="en-US" sz="2000" dirty="0">
                <a:solidFill>
                  <a:srgbClr val="FFFFFF"/>
                </a:solidFill>
                <a:latin typeface="Comic Sans MS" panose="030F0702030302020204" pitchFamily="66" charset="0"/>
              </a:rPr>
              <a:t>Story time</a:t>
            </a:r>
          </a:p>
          <a:p>
            <a:r>
              <a:rPr lang="en-US" sz="2000" dirty="0">
                <a:solidFill>
                  <a:srgbClr val="FFFFFF"/>
                </a:solidFill>
                <a:latin typeface="Comic Sans MS" panose="030F0702030302020204" pitchFamily="66" charset="0"/>
              </a:rPr>
              <a:t>Bath time</a:t>
            </a:r>
          </a:p>
          <a:p>
            <a:r>
              <a:rPr lang="en-US" sz="2000" dirty="0">
                <a:solidFill>
                  <a:srgbClr val="FFFFFF"/>
                </a:solidFill>
                <a:latin typeface="Comic Sans MS" panose="030F0702030302020204" pitchFamily="66" charset="0"/>
              </a:rPr>
              <a:t>Walks- find 5 things that are green</a:t>
            </a:r>
          </a:p>
          <a:p>
            <a:r>
              <a:rPr lang="en-US" sz="2000" dirty="0">
                <a:solidFill>
                  <a:srgbClr val="FFFFFF"/>
                </a:solidFill>
                <a:latin typeface="Comic Sans MS" panose="030F0702030302020204" pitchFamily="66" charset="0"/>
              </a:rPr>
              <a:t>Dinner time- nominate someone to give their top three highlights for the day</a:t>
            </a:r>
          </a:p>
          <a:p>
            <a:endParaRPr lang="en-GB" sz="2000" dirty="0">
              <a:solidFill>
                <a:srgbClr val="FFFFFF"/>
              </a:solidFill>
            </a:endParaRPr>
          </a:p>
        </p:txBody>
      </p:sp>
      <p:pic>
        <p:nvPicPr>
          <p:cNvPr id="5" name="Picture 4">
            <a:extLst>
              <a:ext uri="{FF2B5EF4-FFF2-40B4-BE49-F238E27FC236}">
                <a16:creationId xmlns:a16="http://schemas.microsoft.com/office/drawing/2014/main" id="{66437B36-F9DD-BC6C-5458-C2F33F0EA4EC}"/>
              </a:ext>
            </a:extLst>
          </p:cNvPr>
          <p:cNvPicPr>
            <a:picLocks noChangeAspect="1"/>
          </p:cNvPicPr>
          <p:nvPr/>
        </p:nvPicPr>
        <p:blipFill>
          <a:blip r:embed="rId2"/>
          <a:stretch>
            <a:fillRect/>
          </a:stretch>
        </p:blipFill>
        <p:spPr>
          <a:xfrm>
            <a:off x="6005304" y="2280012"/>
            <a:ext cx="5407002" cy="2297975"/>
          </a:xfrm>
          <a:prstGeom prst="rect">
            <a:avLst/>
          </a:prstGeom>
        </p:spPr>
      </p:pic>
    </p:spTree>
    <p:extLst>
      <p:ext uri="{BB962C8B-B14F-4D97-AF65-F5344CB8AC3E}">
        <p14:creationId xmlns:p14="http://schemas.microsoft.com/office/powerpoint/2010/main" val="1500986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30F5-0CA6-0FED-73E8-E0DF11C3FD49}"/>
              </a:ext>
            </a:extLst>
          </p:cNvPr>
          <p:cNvSpPr>
            <a:spLocks noGrp="1"/>
          </p:cNvSpPr>
          <p:nvPr>
            <p:ph type="title"/>
          </p:nvPr>
        </p:nvSpPr>
        <p:spPr/>
        <p:txBody>
          <a:bodyPr/>
          <a:lstStyle/>
          <a:p>
            <a:r>
              <a:rPr lang="en-US" dirty="0"/>
              <a:t>Online resources</a:t>
            </a:r>
            <a:endParaRPr lang="en-GB" dirty="0"/>
          </a:p>
        </p:txBody>
      </p:sp>
      <p:sp>
        <p:nvSpPr>
          <p:cNvPr id="3" name="Content Placeholder 2">
            <a:extLst>
              <a:ext uri="{FF2B5EF4-FFF2-40B4-BE49-F238E27FC236}">
                <a16:creationId xmlns:a16="http://schemas.microsoft.com/office/drawing/2014/main" id="{40252A44-3AF5-B0D6-FE59-F7F76122566E}"/>
              </a:ext>
            </a:extLst>
          </p:cNvPr>
          <p:cNvSpPr>
            <a:spLocks noGrp="1"/>
          </p:cNvSpPr>
          <p:nvPr>
            <p:ph idx="1"/>
          </p:nvPr>
        </p:nvSpPr>
        <p:spPr/>
        <p:txBody>
          <a:bodyPr/>
          <a:lstStyle/>
          <a:p>
            <a:r>
              <a:rPr lang="en-US" dirty="0">
                <a:hlinkClick r:id="rId2"/>
              </a:rPr>
              <a:t>Words for Life | National Literacy Trust | Words for Life</a:t>
            </a:r>
            <a:endParaRPr lang="en-US" dirty="0"/>
          </a:p>
          <a:p>
            <a:endParaRPr lang="en-US" dirty="0"/>
          </a:p>
          <a:p>
            <a:r>
              <a:rPr lang="en-US" dirty="0">
                <a:hlinkClick r:id="rId3"/>
              </a:rPr>
              <a:t>Speech and Language UK: Changing young lives</a:t>
            </a:r>
            <a:endParaRPr lang="en-GB" dirty="0"/>
          </a:p>
        </p:txBody>
      </p:sp>
    </p:spTree>
    <p:extLst>
      <p:ext uri="{BB962C8B-B14F-4D97-AF65-F5344CB8AC3E}">
        <p14:creationId xmlns:p14="http://schemas.microsoft.com/office/powerpoint/2010/main" val="407208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a:extLst>
              <a:ext uri="{FF2B5EF4-FFF2-40B4-BE49-F238E27FC236}">
                <a16:creationId xmlns:a16="http://schemas.microsoft.com/office/drawing/2014/main" id="{3536D0F7-6121-F8C4-04AC-0A3CCA889146}"/>
              </a:ext>
            </a:extLst>
          </p:cNvPr>
          <p:cNvPicPr>
            <a:picLocks noChangeAspect="1"/>
          </p:cNvPicPr>
          <p:nvPr/>
        </p:nvPicPr>
        <p:blipFill rotWithShape="1">
          <a:blip r:embed="rId2">
            <a:extLst>
              <a:ext uri="{28A0092B-C50C-407E-A947-70E740481C1C}">
                <a14:useLocalDpi xmlns:a14="http://schemas.microsoft.com/office/drawing/2010/main" val="0"/>
              </a:ext>
            </a:extLst>
          </a:blip>
          <a:srcRect l="16360" r="16360"/>
          <a:stretch/>
        </p:blipFill>
        <p:spPr>
          <a:xfrm>
            <a:off x="20" y="1666568"/>
            <a:ext cx="3990955" cy="5191432"/>
          </a:xfrm>
          <a:prstGeom prst="rect">
            <a:avLst/>
          </a:prstGeom>
        </p:spPr>
      </p:pic>
      <p:sp useBgFill="1">
        <p:nvSpPr>
          <p:cNvPr id="29"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C4D78-919F-6E30-007E-CB7192E2064E}"/>
              </a:ext>
            </a:extLst>
          </p:cNvPr>
          <p:cNvSpPr>
            <a:spLocks noGrp="1"/>
          </p:cNvSpPr>
          <p:nvPr>
            <p:ph type="title"/>
          </p:nvPr>
        </p:nvSpPr>
        <p:spPr>
          <a:xfrm>
            <a:off x="761801" y="352766"/>
            <a:ext cx="10591999" cy="1023584"/>
          </a:xfrm>
        </p:spPr>
        <p:txBody>
          <a:bodyPr>
            <a:normAutofit/>
          </a:bodyPr>
          <a:lstStyle/>
          <a:p>
            <a:r>
              <a:rPr lang="en-US" sz="4000" dirty="0">
                <a:latin typeface="Comic Sans MS" panose="030F0702030302020204" pitchFamily="66" charset="0"/>
              </a:rPr>
              <a:t>Early language MATTERS</a:t>
            </a:r>
            <a:endParaRPr lang="en-GB" sz="4000" dirty="0">
              <a:latin typeface="Comic Sans MS" panose="030F0702030302020204" pitchFamily="66" charset="0"/>
            </a:endParaRPr>
          </a:p>
        </p:txBody>
      </p:sp>
      <p:sp>
        <p:nvSpPr>
          <p:cNvPr id="30" name="Content Placeholder 2">
            <a:extLst>
              <a:ext uri="{FF2B5EF4-FFF2-40B4-BE49-F238E27FC236}">
                <a16:creationId xmlns:a16="http://schemas.microsoft.com/office/drawing/2014/main" id="{851AC643-58AA-0AB0-4238-8C6204CAFD99}"/>
              </a:ext>
            </a:extLst>
          </p:cNvPr>
          <p:cNvSpPr>
            <a:spLocks noGrp="1"/>
          </p:cNvSpPr>
          <p:nvPr>
            <p:ph idx="1"/>
          </p:nvPr>
        </p:nvSpPr>
        <p:spPr>
          <a:xfrm>
            <a:off x="4405022" y="1844702"/>
            <a:ext cx="7196427" cy="4927571"/>
          </a:xfrm>
        </p:spPr>
        <p:txBody>
          <a:bodyPr anchor="ctr">
            <a:normAutofit fontScale="92500" lnSpcReduction="10000"/>
          </a:bodyPr>
          <a:lstStyle/>
          <a:p>
            <a:r>
              <a:rPr lang="en-US" sz="2000" dirty="0">
                <a:latin typeface="Comic Sans MS" panose="030F0702030302020204" pitchFamily="66" charset="0"/>
              </a:rPr>
              <a:t>Becoming a fluent, skilled and attentive reader starts at the earliest stages, before children encounter a book for the first time, partly driven by the quality of their parents’10 talk with them that expands their vocabulary and comprehension. This does not appear to happen only in economically advantaged families. This is based on evidence including the example of a study of a group of Spanish-speaking families in the United States, which suggests that: Infants who experienced more child-directed speech became more efficient in processing familiar words in real time and had larger expressive vocabularies…11 To the researchers’ surprise, the differences between the families, who were all disadvantaged, in the amount of talk directed to the child were almost as large as those reported in Hart and </a:t>
            </a:r>
            <a:r>
              <a:rPr lang="en-US" sz="2000" dirty="0" err="1">
                <a:latin typeface="Comic Sans MS" panose="030F0702030302020204" pitchFamily="66" charset="0"/>
              </a:rPr>
              <a:t>Risley’s</a:t>
            </a:r>
            <a:r>
              <a:rPr lang="en-US" sz="2000" dirty="0">
                <a:latin typeface="Comic Sans MS" panose="030F0702030302020204" pitchFamily="66" charset="0"/>
              </a:rPr>
              <a:t> much-quoted 1995 study, in which the families differed markedly in terms of their socio-economic circumstances: children with wider vocabularies typically came from wealthier families</a:t>
            </a:r>
          </a:p>
          <a:p>
            <a:pPr marL="0" indent="0">
              <a:buNone/>
            </a:pPr>
            <a:r>
              <a:rPr lang="en-US" sz="2000" dirty="0">
                <a:latin typeface="Comic Sans MS" panose="030F0702030302020204" pitchFamily="66" charset="0"/>
              </a:rPr>
              <a:t>Reading Framework 2023</a:t>
            </a:r>
            <a:endParaRPr lang="en-GB" sz="2000" dirty="0">
              <a:latin typeface="Comic Sans MS" panose="030F0702030302020204" pitchFamily="66" charset="0"/>
            </a:endParaRPr>
          </a:p>
        </p:txBody>
      </p:sp>
    </p:spTree>
    <p:extLst>
      <p:ext uri="{BB962C8B-B14F-4D97-AF65-F5344CB8AC3E}">
        <p14:creationId xmlns:p14="http://schemas.microsoft.com/office/powerpoint/2010/main" val="2516597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C29E27-3C8B-9832-DCA0-7EA6CA602093}"/>
              </a:ext>
            </a:extLst>
          </p:cNvPr>
          <p:cNvPicPr>
            <a:picLocks noChangeAspect="1"/>
          </p:cNvPicPr>
          <p:nvPr/>
        </p:nvPicPr>
        <p:blipFill rotWithShape="1">
          <a:blip r:embed="rId2">
            <a:extLst>
              <a:ext uri="{28A0092B-C50C-407E-A947-70E740481C1C}">
                <a14:useLocalDpi xmlns:a14="http://schemas.microsoft.com/office/drawing/2010/main" val="0"/>
              </a:ext>
            </a:extLst>
          </a:blip>
          <a:srcRect l="10651" r="10651"/>
          <a:stretch/>
        </p:blipFill>
        <p:spPr>
          <a:xfrm>
            <a:off x="6103027" y="10"/>
            <a:ext cx="6088971" cy="6857990"/>
          </a:xfrm>
          <a:prstGeom prst="rect">
            <a:avLst/>
          </a:prstGeom>
        </p:spPr>
      </p:pic>
      <p:sp useBgFill="1">
        <p:nvSpPr>
          <p:cNvPr id="20" name="Rectangle 19">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16CD9-B5D7-2A5B-83E6-3089713BB5AD}"/>
              </a:ext>
            </a:extLst>
          </p:cNvPr>
          <p:cNvSpPr>
            <a:spLocks noGrp="1"/>
          </p:cNvSpPr>
          <p:nvPr>
            <p:ph type="title"/>
          </p:nvPr>
        </p:nvSpPr>
        <p:spPr>
          <a:xfrm>
            <a:off x="761801" y="328512"/>
            <a:ext cx="4778387" cy="1628970"/>
          </a:xfrm>
        </p:spPr>
        <p:txBody>
          <a:bodyPr anchor="ctr">
            <a:normAutofit/>
          </a:bodyPr>
          <a:lstStyle/>
          <a:p>
            <a:r>
              <a:rPr lang="en-US" sz="4000" dirty="0">
                <a:latin typeface="Comic Sans MS" panose="030F0702030302020204" pitchFamily="66" charset="0"/>
              </a:rPr>
              <a:t>Early Language MATTERS.</a:t>
            </a:r>
            <a:endParaRPr lang="en-GB" sz="40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1CE6C32-C5A7-5A70-81E3-32E584B2014A}"/>
              </a:ext>
            </a:extLst>
          </p:cNvPr>
          <p:cNvSpPr>
            <a:spLocks noGrp="1"/>
          </p:cNvSpPr>
          <p:nvPr>
            <p:ph idx="1"/>
          </p:nvPr>
        </p:nvSpPr>
        <p:spPr>
          <a:xfrm>
            <a:off x="761801" y="2884929"/>
            <a:ext cx="4659756" cy="3374137"/>
          </a:xfrm>
        </p:spPr>
        <p:txBody>
          <a:bodyPr anchor="ctr">
            <a:normAutofit/>
          </a:bodyPr>
          <a:lstStyle/>
          <a:p>
            <a:r>
              <a:rPr lang="en-US" sz="1400" dirty="0">
                <a:latin typeface="Comic Sans MS" panose="030F0702030302020204" pitchFamily="66" charset="0"/>
              </a:rPr>
              <a:t>Researchers in the United States who had looked at the impact of parents reading with their children quoted the following figures in a news release about their findings: </a:t>
            </a:r>
          </a:p>
          <a:p>
            <a:pPr marL="0" indent="0">
              <a:buNone/>
            </a:pPr>
            <a:r>
              <a:rPr lang="en-US" sz="1400" dirty="0">
                <a:latin typeface="Comic Sans MS" panose="030F0702030302020204" pitchFamily="66" charset="0"/>
              </a:rPr>
              <a:t>Here’s how many words kids would have heard by the time they were 5 years old: Never read to, 4,662 words; 1–2 times per week, 63,570 words; 3–5 times per week, 169,520 words; daily, 296,660 words; and five books a day, 1,483,300 words.</a:t>
            </a:r>
          </a:p>
          <a:p>
            <a:pPr marL="0" indent="0">
              <a:buNone/>
            </a:pPr>
            <a:r>
              <a:rPr lang="en-US" sz="1400" dirty="0">
                <a:latin typeface="Comic Sans MS" panose="030F0702030302020204" pitchFamily="66" charset="0"/>
              </a:rPr>
              <a:t>The only effective route to closing this gap is for children to be taught systematically to read as soon as they start school. In this way, they do not have to rely on adults to read to them.</a:t>
            </a:r>
          </a:p>
          <a:p>
            <a:pPr marL="0" indent="0">
              <a:buNone/>
            </a:pPr>
            <a:r>
              <a:rPr lang="en-US" sz="1400" dirty="0">
                <a:latin typeface="Comic Sans MS" panose="030F0702030302020204" pitchFamily="66" charset="0"/>
              </a:rPr>
              <a:t>Reading Framework 2023</a:t>
            </a:r>
            <a:endParaRPr lang="en-GB" sz="1400" dirty="0">
              <a:latin typeface="Comic Sans MS" panose="030F0702030302020204" pitchFamily="66" charset="0"/>
            </a:endParaRPr>
          </a:p>
          <a:p>
            <a:endParaRPr lang="en-GB" sz="1400" dirty="0"/>
          </a:p>
        </p:txBody>
      </p:sp>
    </p:spTree>
    <p:extLst>
      <p:ext uri="{BB962C8B-B14F-4D97-AF65-F5344CB8AC3E}">
        <p14:creationId xmlns:p14="http://schemas.microsoft.com/office/powerpoint/2010/main" val="3030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F9AF-1E13-D6BE-F7EE-987DB127321A}"/>
              </a:ext>
            </a:extLst>
          </p:cNvPr>
          <p:cNvSpPr>
            <a:spLocks noGrp="1"/>
          </p:cNvSpPr>
          <p:nvPr>
            <p:ph type="title"/>
          </p:nvPr>
        </p:nvSpPr>
        <p:spPr/>
        <p:txBody>
          <a:bodyPr/>
          <a:lstStyle/>
          <a:p>
            <a:r>
              <a:rPr lang="en-US" dirty="0">
                <a:latin typeface="Comic Sans MS" panose="030F0702030302020204" pitchFamily="66" charset="0"/>
              </a:rPr>
              <a:t>In teaching reading, we have four main (overlapping) focuses</a:t>
            </a:r>
            <a:endParaRPr lang="en-GB" dirty="0">
              <a:latin typeface="Comic Sans MS" panose="030F0702030302020204" pitchFamily="66" charset="0"/>
            </a:endParaRPr>
          </a:p>
        </p:txBody>
      </p:sp>
      <p:graphicFrame>
        <p:nvGraphicFramePr>
          <p:cNvPr id="5" name="Content Placeholder 2">
            <a:extLst>
              <a:ext uri="{FF2B5EF4-FFF2-40B4-BE49-F238E27FC236}">
                <a16:creationId xmlns:a16="http://schemas.microsoft.com/office/drawing/2014/main" id="{6E411882-C052-48A4-2721-8E304ED88E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89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AF2F-5B79-B246-D5FB-3368A88E4862}"/>
              </a:ext>
            </a:extLst>
          </p:cNvPr>
          <p:cNvSpPr>
            <a:spLocks noGrp="1"/>
          </p:cNvSpPr>
          <p:nvPr>
            <p:ph type="title"/>
          </p:nvPr>
        </p:nvSpPr>
        <p:spPr/>
        <p:txBody>
          <a:bodyPr/>
          <a:lstStyle/>
          <a:p>
            <a:r>
              <a:rPr lang="en-US" dirty="0">
                <a:latin typeface="Comic Sans MS" panose="030F0702030302020204" pitchFamily="66" charset="0"/>
              </a:rPr>
              <a:t>What is </a:t>
            </a:r>
            <a:r>
              <a:rPr lang="en-US" dirty="0" err="1">
                <a:latin typeface="Comic Sans MS" panose="030F0702030302020204" pitchFamily="66" charset="0"/>
              </a:rPr>
              <a:t>RWInc</a:t>
            </a:r>
            <a:r>
              <a:rPr lang="en-US" dirty="0">
                <a:latin typeface="Comic Sans MS" panose="030F0702030302020204" pitchFamily="66" charset="0"/>
              </a:rPr>
              <a:t> and what is phonics?</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2C4181B8-D739-6C2F-5E27-EC2F7705B2E9}"/>
              </a:ext>
            </a:extLst>
          </p:cNvPr>
          <p:cNvSpPr>
            <a:spLocks noGrp="1"/>
          </p:cNvSpPr>
          <p:nvPr>
            <p:ph idx="1"/>
          </p:nvPr>
        </p:nvSpPr>
        <p:spPr/>
        <p:txBody>
          <a:bodyPr/>
          <a:lstStyle/>
          <a:p>
            <a:r>
              <a:rPr lang="en-GB" dirty="0">
                <a:hlinkClick r:id="rId2"/>
              </a:rPr>
              <a:t>https://schools.ruthmiskin.com/training/view/xAsxhnE4/h4gMVSPY</a:t>
            </a:r>
            <a:endParaRPr lang="en-GB" dirty="0"/>
          </a:p>
          <a:p>
            <a:endParaRPr lang="en-GB" dirty="0"/>
          </a:p>
          <a:p>
            <a:r>
              <a:rPr lang="en-GB" dirty="0">
                <a:latin typeface="Comic Sans MS" panose="030F0702030302020204" pitchFamily="66" charset="0"/>
              </a:rPr>
              <a:t>Watch out for the schwa!!</a:t>
            </a:r>
          </a:p>
          <a:p>
            <a:endParaRPr lang="en-GB" dirty="0"/>
          </a:p>
        </p:txBody>
      </p:sp>
    </p:spTree>
    <p:extLst>
      <p:ext uri="{BB962C8B-B14F-4D97-AF65-F5344CB8AC3E}">
        <p14:creationId xmlns:p14="http://schemas.microsoft.com/office/powerpoint/2010/main" val="13196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0955-259C-6E6D-1B92-F1EDEA6C0CC1}"/>
              </a:ext>
            </a:extLst>
          </p:cNvPr>
          <p:cNvSpPr>
            <a:spLocks noGrp="1"/>
          </p:cNvSpPr>
          <p:nvPr>
            <p:ph type="title"/>
          </p:nvPr>
        </p:nvSpPr>
        <p:spPr>
          <a:xfrm>
            <a:off x="876693" y="741391"/>
            <a:ext cx="3455821" cy="1616203"/>
          </a:xfrm>
        </p:spPr>
        <p:txBody>
          <a:bodyPr anchor="b">
            <a:normAutofit/>
          </a:bodyPr>
          <a:lstStyle/>
          <a:p>
            <a:r>
              <a:rPr lang="en-US" sz="2700">
                <a:latin typeface="Comic Sans MS" panose="030F0702030302020204" pitchFamily="66" charset="0"/>
              </a:rPr>
              <a:t>Blending, Fred Talk, special friends, red words… WHAT?!</a:t>
            </a:r>
            <a:endParaRPr lang="en-GB" sz="2700">
              <a:latin typeface="Comic Sans MS" panose="030F0702030302020204" pitchFamily="66" charset="0"/>
            </a:endParaRPr>
          </a:p>
        </p:txBody>
      </p:sp>
      <p:sp>
        <p:nvSpPr>
          <p:cNvPr id="3" name="Content Placeholder 2">
            <a:extLst>
              <a:ext uri="{FF2B5EF4-FFF2-40B4-BE49-F238E27FC236}">
                <a16:creationId xmlns:a16="http://schemas.microsoft.com/office/drawing/2014/main" id="{E2CD1BD3-EE89-E06E-60F8-7FC1584BB8BA}"/>
              </a:ext>
            </a:extLst>
          </p:cNvPr>
          <p:cNvSpPr>
            <a:spLocks noGrp="1"/>
          </p:cNvSpPr>
          <p:nvPr>
            <p:ph idx="1"/>
          </p:nvPr>
        </p:nvSpPr>
        <p:spPr>
          <a:xfrm>
            <a:off x="876693" y="2533476"/>
            <a:ext cx="3455821" cy="3447832"/>
          </a:xfrm>
        </p:spPr>
        <p:txBody>
          <a:bodyPr anchor="t">
            <a:normAutofit/>
          </a:bodyPr>
          <a:lstStyle/>
          <a:p>
            <a:r>
              <a:rPr lang="en-US" sz="1900"/>
              <a:t>Fred Talk- talking in pure sounds</a:t>
            </a:r>
          </a:p>
          <a:p>
            <a:r>
              <a:rPr lang="en-US" sz="1900"/>
              <a:t>Blending- combining these sounds together to read a whole word (aurally and then visually)</a:t>
            </a:r>
          </a:p>
          <a:p>
            <a:r>
              <a:rPr lang="en-US" sz="1900"/>
              <a:t>Special friends- digraphs, trigraphs and quadgraph</a:t>
            </a:r>
          </a:p>
          <a:p>
            <a:r>
              <a:rPr lang="en-US" sz="1900"/>
              <a:t>Red words- ‘You can’t Fred a red, you just have to know it!’. The NC calls these CEWs. </a:t>
            </a:r>
            <a:endParaRPr lang="en-GB" sz="1900"/>
          </a:p>
        </p:txBody>
      </p:sp>
      <p:pic>
        <p:nvPicPr>
          <p:cNvPr id="5" name="Picture 4" descr="Question mark on green pastel background">
            <a:extLst>
              <a:ext uri="{FF2B5EF4-FFF2-40B4-BE49-F238E27FC236}">
                <a16:creationId xmlns:a16="http://schemas.microsoft.com/office/drawing/2014/main" id="{7A4FB6EA-5AA2-1EE2-7001-0D21F2AB7C5B}"/>
              </a:ext>
            </a:extLst>
          </p:cNvPr>
          <p:cNvPicPr>
            <a:picLocks noChangeAspect="1"/>
          </p:cNvPicPr>
          <p:nvPr/>
        </p:nvPicPr>
        <p:blipFill rotWithShape="1">
          <a:blip r:embed="rId2"/>
          <a:srcRect l="22296"/>
          <a:stretch/>
        </p:blipFill>
        <p:spPr>
          <a:xfrm>
            <a:off x="5086726" y="10"/>
            <a:ext cx="7105273" cy="6857990"/>
          </a:xfrm>
          <a:prstGeom prst="rect">
            <a:avLst/>
          </a:prstGeom>
        </p:spPr>
      </p:pic>
      <p:grpSp>
        <p:nvGrpSpPr>
          <p:cNvPr id="9" name="Group 8">
            <a:extLst>
              <a:ext uri="{FF2B5EF4-FFF2-40B4-BE49-F238E27FC236}">
                <a16:creationId xmlns:a16="http://schemas.microsoft.com/office/drawing/2014/main" id="{A5AFD70F-20E3-55D2-E154-7D4FACFBB0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2FBDB812-268E-7EC5-B48A-752271816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A30E18-AA70-D998-AAFC-727CB0367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6178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9657-A166-2463-F5EF-E720586C403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C017744-2616-AA3B-6F4F-4512DFC35D70}"/>
              </a:ext>
            </a:extLst>
          </p:cNvPr>
          <p:cNvSpPr>
            <a:spLocks noGrp="1"/>
          </p:cNvSpPr>
          <p:nvPr>
            <p:ph idx="1"/>
          </p:nvPr>
        </p:nvSpPr>
        <p:spPr/>
        <p:txBody>
          <a:bodyPr>
            <a:normAutofit lnSpcReduction="10000"/>
          </a:bodyPr>
          <a:lstStyle/>
          <a:p>
            <a:r>
              <a:rPr lang="en-US" dirty="0">
                <a:latin typeface="Comic Sans MS" panose="030F0702030302020204" pitchFamily="66" charset="0"/>
              </a:rPr>
              <a:t>When teaching children to read we ask them to spot special friends, Fred talk, blend</a:t>
            </a:r>
          </a:p>
          <a:p>
            <a:endParaRPr lang="en-US" dirty="0">
              <a:latin typeface="Comic Sans MS" panose="030F0702030302020204" pitchFamily="66" charset="0"/>
            </a:endParaRPr>
          </a:p>
          <a:p>
            <a:r>
              <a:rPr lang="en-US" dirty="0">
                <a:latin typeface="Comic Sans MS" panose="030F0702030302020204" pitchFamily="66" charset="0"/>
              </a:rPr>
              <a:t>Star</a:t>
            </a:r>
          </a:p>
          <a:p>
            <a:r>
              <a:rPr lang="en-US" dirty="0">
                <a:latin typeface="Comic Sans MS" panose="030F0702030302020204" pitchFamily="66" charset="0"/>
              </a:rPr>
              <a:t>Team</a:t>
            </a:r>
          </a:p>
          <a:p>
            <a:endParaRPr lang="en-US" dirty="0">
              <a:latin typeface="Comic Sans MS" panose="030F0702030302020204" pitchFamily="66" charset="0"/>
            </a:endParaRPr>
          </a:p>
          <a:p>
            <a:r>
              <a:rPr lang="en-US" dirty="0">
                <a:latin typeface="Comic Sans MS" panose="030F0702030302020204" pitchFamily="66" charset="0"/>
              </a:rPr>
              <a:t>Red words are </a:t>
            </a:r>
            <a:r>
              <a:rPr lang="en-US" dirty="0" err="1">
                <a:latin typeface="Comic Sans MS" panose="030F0702030302020204" pitchFamily="66" charset="0"/>
              </a:rPr>
              <a:t>coloured</a:t>
            </a:r>
            <a:r>
              <a:rPr lang="en-US" dirty="0">
                <a:latin typeface="Comic Sans MS" panose="030F0702030302020204" pitchFamily="66" charset="0"/>
              </a:rPr>
              <a:t> red in the first few book bands, after this children should be familiar enough with them to spot them but might need a reminder. And not everything about a red word is red…</a:t>
            </a:r>
            <a:endParaRPr lang="en-GB" dirty="0">
              <a:latin typeface="Comic Sans MS" panose="030F0702030302020204" pitchFamily="66" charset="0"/>
            </a:endParaRPr>
          </a:p>
        </p:txBody>
      </p:sp>
    </p:spTree>
    <p:extLst>
      <p:ext uri="{BB962C8B-B14F-4D97-AF65-F5344CB8AC3E}">
        <p14:creationId xmlns:p14="http://schemas.microsoft.com/office/powerpoint/2010/main" val="4237064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2866</TotalTime>
  <Words>776</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The Teaching and Learning of Early Language and Reading in Germoe and Boskenwyn Schools</vt:lpstr>
      <vt:lpstr>Opportunities to develop talk</vt:lpstr>
      <vt:lpstr>Online resources</vt:lpstr>
      <vt:lpstr>Early language MATTERS</vt:lpstr>
      <vt:lpstr>Early Language MATTERS.</vt:lpstr>
      <vt:lpstr>In teaching reading, we have four main (overlapping) focuses</vt:lpstr>
      <vt:lpstr>What is RWInc and what is phonics?</vt:lpstr>
      <vt:lpstr>Blending, Fred Talk, special friends, red words… WHAT?!</vt:lpstr>
      <vt:lpstr>PowerPoint Presentation</vt:lpstr>
      <vt:lpstr>Our commitment</vt:lpstr>
      <vt:lpstr>‘Me to you’ and ‘You to me’ books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Teaching and Learning of Early Reading in Germoe and Boskenwyn Schools</dc:title>
  <dc:creator>Beth Reeves</dc:creator>
  <cp:lastModifiedBy>Beth Reeves</cp:lastModifiedBy>
  <cp:revision>1</cp:revision>
  <dcterms:created xsi:type="dcterms:W3CDTF">2022-10-09T18:14:28Z</dcterms:created>
  <dcterms:modified xsi:type="dcterms:W3CDTF">2023-10-04T07:18:15Z</dcterms:modified>
</cp:coreProperties>
</file>